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350" r:id="rId5"/>
    <p:sldId id="355" r:id="rId6"/>
    <p:sldId id="351" r:id="rId7"/>
    <p:sldId id="352" r:id="rId8"/>
    <p:sldId id="353" r:id="rId9"/>
    <p:sldId id="35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3922" autoAdjust="0"/>
  </p:normalViewPr>
  <p:slideViewPr>
    <p:cSldViewPr snapToGrid="0">
      <p:cViewPr varScale="1">
        <p:scale>
          <a:sx n="72" d="100"/>
          <a:sy n="72" d="100"/>
        </p:scale>
        <p:origin x="10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6C39E-CD77-4B07-AD0C-1E9AE0A458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79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EF52A-6F2B-4EB8-B1F7-B850A7159E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891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9E659B-280B-4B94-969C-2E23EC916E40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2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82D8A8-4D99-4169-8E7E-AFAF0A6A77A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3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19B0F5-FCAB-42C9-9C54-BA64421BFD8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1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72AAF8-8819-42A6-A51E-6603F6164F9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A7E81E-FE21-45A6-8A7D-E5FB8BB14C5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6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B36611-2DF3-41CC-8BAB-7B7209E426C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3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1B63E9-09CD-473A-9B74-046EC5F4CAB6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3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897E35-BB87-4397-8044-21E7BF159D2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1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997DF5-C701-460F-B0EF-0FFCC93FA926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004" y="214747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1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8F9EA3-DD8C-49EC-B1C4-86ECA4A9F8A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32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DF9FF7-9AEC-4A75-92FF-9B89FE32302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01" y="247699"/>
            <a:ext cx="728693" cy="98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2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D20D-EA00-4E05-AB51-4943B2B878A3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F118A-07BE-4A89-B2F3-DF30E15BA8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B9B1D9-F2EA-4E89-894A-36251845DB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919784"/>
          </a:xfrm>
          <a:prstGeom prst="rect">
            <a:avLst/>
          </a:prstGeom>
          <a:noFill/>
          <a:ln w="38100" algn="in">
            <a:solidFill>
              <a:srgbClr val="EB7331"/>
            </a:solidFill>
            <a:miter lim="800000"/>
            <a:headEnd/>
            <a:tailEnd/>
          </a:ln>
          <a:effectLst/>
        </p:spPr>
        <p:txBody>
          <a:bodyPr lIns="27432" tIns="27432" rIns="27432" bIns="27432"/>
          <a:lstStyle/>
          <a:p>
            <a:pPr>
              <a:defRPr/>
            </a:pPr>
            <a:endParaRPr lang="en-GB" sz="1350"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CE7995-D292-4178-B38F-A7CAB6C5DB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962" y="82379"/>
            <a:ext cx="9014255" cy="6755027"/>
          </a:xfrm>
          <a:prstGeom prst="rect">
            <a:avLst/>
          </a:prstGeom>
          <a:noFill/>
          <a:ln w="57150" algn="in">
            <a:solidFill>
              <a:srgbClr val="1900AE"/>
            </a:solidFill>
            <a:miter lim="800000"/>
            <a:headEnd/>
            <a:tailEnd/>
          </a:ln>
          <a:effectLst/>
        </p:spPr>
        <p:txBody>
          <a:bodyPr lIns="27432" tIns="27432" rIns="27432" bIns="27432"/>
          <a:lstStyle/>
          <a:p>
            <a:pPr>
              <a:defRPr/>
            </a:pPr>
            <a:endParaRPr lang="en-GB" sz="135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4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microsoftstream.com/video/32cb6ddf-ecc5-4efd-b4eb-f9d6c90bbcf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182880"/>
            <a:ext cx="4612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u="sng" dirty="0"/>
              <a:t>Halving and Doubling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509" y="1058091"/>
            <a:ext cx="805978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/>
              <a:t>Please click on the link below to watch a link:</a:t>
            </a:r>
          </a:p>
          <a:p>
            <a:pPr>
              <a:lnSpc>
                <a:spcPct val="150000"/>
              </a:lnSpc>
            </a:pP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>
                <a:hlinkClick r:id="rId3"/>
              </a:rPr>
              <a:t>https://web.microsoftstream.com/video/32cb6ddf-ecc5-4efd-b4eb-f9d6c90bbcf6</a:t>
            </a:r>
            <a:endParaRPr lang="en-GB" sz="2800" dirty="0"/>
          </a:p>
          <a:p>
            <a:pPr>
              <a:lnSpc>
                <a:spcPct val="150000"/>
              </a:lnSpc>
            </a:pPr>
            <a:r>
              <a:rPr lang="en-GB" sz="28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189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182880"/>
            <a:ext cx="3145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/>
              <a:t>Exercise 1a - Halving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509" y="1058091"/>
            <a:ext cx="80597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Find a half of 64kg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GB" sz="2800" dirty="0"/>
              <a:t>Find a half of 76ml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GB" sz="2800" dirty="0"/>
              <a:t>Find a half of £82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GB" sz="2800" dirty="0"/>
              <a:t>Find a half of 38km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GB" sz="2800" dirty="0"/>
              <a:t>Find a half of £49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GB" sz="2800" dirty="0"/>
              <a:t>Find a half of 95mg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076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182880"/>
            <a:ext cx="3162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/>
              <a:t>Exercise 1b - Halving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509" y="1058091"/>
            <a:ext cx="5368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800" dirty="0"/>
              <a:t>Jane buys a packet of sweets that have a mass of 82g, she eats half of them. What is the mass of the sweets left? </a:t>
            </a:r>
          </a:p>
          <a:p>
            <a:pPr marL="342900" indent="-342900">
              <a:buFontTx/>
              <a:buAutoNum type="arabicParenR"/>
            </a:pPr>
            <a:r>
              <a:rPr lang="en-GB" sz="2800" dirty="0"/>
              <a:t>Michael wins £92 in a raffle and shares the winnings equally with his friend Chris, how much will they get each?</a:t>
            </a:r>
          </a:p>
          <a:p>
            <a:pPr marL="342900" indent="-342900">
              <a:buFontTx/>
              <a:buAutoNum type="arabicParenR"/>
            </a:pPr>
            <a:r>
              <a:rPr lang="en-GB" sz="2800" dirty="0"/>
              <a:t>A lorry weighs 36 tonne when fully laden, when it is unloaded it is half of its laden weight. How heavy was its load. </a:t>
            </a:r>
          </a:p>
        </p:txBody>
      </p:sp>
      <p:pic>
        <p:nvPicPr>
          <p:cNvPr id="1026" name="Picture 2" descr="Haribo Twin Snakes - Sweet and Sour - 160g Ba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6" r="8849"/>
          <a:stretch/>
        </p:blipFill>
        <p:spPr bwMode="auto">
          <a:xfrm rot="1004261">
            <a:off x="6330419" y="695622"/>
            <a:ext cx="1775221" cy="215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affle Ticket Stock Illustrations – 5,253 Raffle Ticket Stock  Illustrations, Vectors &amp; Clipart - Dreamstim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4" t="31200" r="11527" b="31600"/>
          <a:stretch/>
        </p:blipFill>
        <p:spPr bwMode="auto">
          <a:xfrm>
            <a:off x="5967131" y="3062685"/>
            <a:ext cx="2501801" cy="125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inking About Becoming a UK Lorry Driver? | Returnload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3" t="7400" r="4208" b="9602"/>
          <a:stretch/>
        </p:blipFill>
        <p:spPr bwMode="auto">
          <a:xfrm>
            <a:off x="5704534" y="4389379"/>
            <a:ext cx="3026997" cy="176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749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182880"/>
            <a:ext cx="3375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/>
              <a:t>Exercise 2a - Doubling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509" y="1058091"/>
            <a:ext cx="80597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Double £21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Double 37cm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Double 33kg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Double 47g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Double £38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Double 19m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211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182880"/>
            <a:ext cx="3393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/>
              <a:t>Exercise 2b - Doubling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509" y="1058091"/>
            <a:ext cx="5368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800" dirty="0"/>
              <a:t>Amanda works out she needs 29 litres of paint to pint one end of her house, how many litres does she need to paint both ends?</a:t>
            </a:r>
          </a:p>
          <a:p>
            <a:pPr marL="342900" indent="-342900">
              <a:buFontTx/>
              <a:buAutoNum type="arabicParenR"/>
            </a:pPr>
            <a:r>
              <a:rPr lang="en-GB" sz="2800" dirty="0"/>
              <a:t>A pair of trainers cost £46, Lucy has twins and needs to buy then a pair each. How much does she end up paying?</a:t>
            </a:r>
          </a:p>
          <a:p>
            <a:pPr marL="342900" indent="-342900">
              <a:buFontTx/>
              <a:buAutoNum type="arabicParenR"/>
            </a:pPr>
            <a:r>
              <a:rPr lang="en-GB" sz="2800" dirty="0"/>
              <a:t>John loves mini eggs, he finds out each mini egg has 16 calories, how many calories would 2 mini eggs contain? </a:t>
            </a:r>
          </a:p>
        </p:txBody>
      </p:sp>
      <p:pic>
        <p:nvPicPr>
          <p:cNvPr id="2052" name="Picture 4" descr="Nike Air Max 270 Trainers AH8050-002 Black &amp; White | Same Day Traine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1" r="7450"/>
          <a:stretch/>
        </p:blipFill>
        <p:spPr bwMode="auto">
          <a:xfrm>
            <a:off x="6307072" y="2683646"/>
            <a:ext cx="2129247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adbury Mini Eggs Bag 80g | Sainsbury'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5" t="2352" r="12123" b="1863"/>
          <a:stretch/>
        </p:blipFill>
        <p:spPr bwMode="auto">
          <a:xfrm rot="889942">
            <a:off x="6405509" y="4444009"/>
            <a:ext cx="1672124" cy="210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hy your gable end wall gets the weather and how to protect it | Never  Paint Again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0"/>
          <a:stretch/>
        </p:blipFill>
        <p:spPr bwMode="auto">
          <a:xfrm>
            <a:off x="6307072" y="706100"/>
            <a:ext cx="2129247" cy="187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747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182880"/>
            <a:ext cx="65669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u="sng" dirty="0"/>
              <a:t>Exercise 3</a:t>
            </a:r>
          </a:p>
          <a:p>
            <a:r>
              <a:rPr lang="en-GB" sz="2800" dirty="0"/>
              <a:t>Fill in the blanks to complete the sentences: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132" y="1423851"/>
            <a:ext cx="80597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If £34 is a half of ___, then £68 is double £34.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If ___ is a half of £76, then £76 is double ___.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If £19 is a half of ___, then ___ is double £19.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If £43 is a half of ___, then ___ is double ___.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If ___is a half of £96, then ___is double ___.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GB" sz="2800" dirty="0"/>
              <a:t>If ___is a half of £37, then ___ is double ___.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69540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B021AFF13F2647A3EB03E859F1D333" ma:contentTypeVersion="4" ma:contentTypeDescription="Create a new document." ma:contentTypeScope="" ma:versionID="76ceeb581873e8ea33a0f3c90ff874fe">
  <xsd:schema xmlns:xsd="http://www.w3.org/2001/XMLSchema" xmlns:xs="http://www.w3.org/2001/XMLSchema" xmlns:p="http://schemas.microsoft.com/office/2006/metadata/properties" xmlns:ns2="e48515c1-f23c-4e07-a38d-bd69f60f7977" targetNamespace="http://schemas.microsoft.com/office/2006/metadata/properties" ma:root="true" ma:fieldsID="539b71bafa9dbd6409af56bc83028751" ns2:_="">
    <xsd:import namespace="e48515c1-f23c-4e07-a38d-bd69f60f7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515c1-f23c-4e07-a38d-bd69f60f7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4DC028-C35D-4F42-A19F-BC6D25FE32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8515c1-f23c-4e07-a38d-bd69f60f79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29C960-87D1-4C81-842B-697BC87A67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26392A-42FB-467B-95C1-8113BE1642F1}">
  <ds:schemaRefs>
    <ds:schemaRef ds:uri="http://purl.org/dc/dcmitype/"/>
    <ds:schemaRef ds:uri="e48515c1-f23c-4e07-a38d-bd69f60f797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2512</TotalTime>
  <Words>345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goulding</dc:creator>
  <cp:lastModifiedBy>L Dawson (Pentrehafod School)</cp:lastModifiedBy>
  <cp:revision>229</cp:revision>
  <cp:lastPrinted>2018-03-23T14:06:06Z</cp:lastPrinted>
  <dcterms:created xsi:type="dcterms:W3CDTF">2017-09-07T18:00:48Z</dcterms:created>
  <dcterms:modified xsi:type="dcterms:W3CDTF">2021-06-06T15:57:33Z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0x010100DAB021AFF13F2647A3EB03E859F1D333</vt:lpwstr>
  </property>
</Properties>
</file>