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Action1.xml" ContentType="application/vnd.ms-office.inkAction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43" r:id="rId5"/>
    <p:sldId id="349" r:id="rId6"/>
    <p:sldId id="342" r:id="rId7"/>
    <p:sldId id="348" r:id="rId8"/>
    <p:sldId id="351" r:id="rId9"/>
    <p:sldId id="352" r:id="rId10"/>
    <p:sldId id="353" r:id="rId11"/>
    <p:sldId id="346" r:id="rId12"/>
    <p:sldId id="344" r:id="rId13"/>
    <p:sldId id="341" r:id="rId14"/>
    <p:sldId id="350" r:id="rId15"/>
    <p:sldId id="345" r:id="rId16"/>
    <p:sldId id="34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3922" autoAdjust="0"/>
  </p:normalViewPr>
  <p:slideViewPr>
    <p:cSldViewPr snapToGrid="0">
      <p:cViewPr varScale="1">
        <p:scale>
          <a:sx n="72" d="100"/>
          <a:sy n="72" d="100"/>
        </p:scale>
        <p:origin x="10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C39E-CD77-4B07-AD0C-1E9AE0A458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7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7T19:43:41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4101 1634 0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09.8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0,'0'6,"0"6,0 7,0 6,0 9,0 4,0 0,6-5,0-9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14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0,'6'0,"12"0,8 0,6 0,2 0,6 0,1 0,0 0,3 0,-1 0,-7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31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317 196,'1'-30,"-1"17,1 1,-2-1,1 1,-2-1,-5-23,6 33,-1-1,1 1,-1-1,0 1,0 0,0-1,-1 1,1 0,-1 1,0-1,0 0,0 1,0-1,0 1,0 0,-1 0,1 1,-1-1,1 0,-1 1,0 0,1 0,-7-1,-1 0,0 0,1 0,-1 1,-1 0,1 1,0 1,0-1,0 2,1-1,-1 2,-17 5,22-6,1 1,0 0,-1 0,1 1,1 0,-1-1,0 2,1-1,0 0,0 1,0 0,1 0,-1 0,1 0,0 1,1-1,-1 1,1 0,0-1,1 1,-1 0,0 7,1-5,0 0,0 0,1 0,0 0,0 0,1 0,0 0,0-1,1 1,0 0,1-1,-1 1,6 9,-6-14,0 0,0 0,0 0,1 0,0 0,-1 0,1-1,0 1,0-1,0 0,0 0,1 0,-1 0,1 0,-1-1,1 1,-1-1,1 0,0 0,0-1,0 1,-1-1,1 0,0 0,0 0,0 0,-1-1,1 0,5-1,-1 0,-1 0,0-1,0 1,0-2,-1 1,1-1,-1 0,0 0,0-1,0 1,-1-2,1 1,7-11,0-2,-1-1,0 0,10-26,-22 45,0 0,0 1,0-1,0 0,0 0,0 0,0 0,0 0,0 0,0 1,0-1,0 0,0 0,0 0,0 0,0 0,0 0,1 1,-1-1,0 0,0 0,0 0,0 0,0 0,0 0,0 0,0 0,0 0,1 1,-1-1,0 0,0 0,0 0,0 0,0 0,0 0,1 0,-1 0,0 0,0 0,0 0,0 0,0 0,0 0,1 0,-1 0,0 0,0 0,0 0,0 0,0 0,0 0,1-1,-1 1,0 0,0 0,0 0,3 25,-2 30,-4 109,3-129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32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8,0 9,0 12,0 9,0 2,0-3,0 1,0-9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42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 1,'-2'17,"0"0,-1 0,-9 25,6-21,1 0,0 1,-2 35,7-54,-1-1,1 1,0 0,1 0,-1-1,0 1,1 0,-1-1,1 1,0-1,0 1,0 0,0-1,0 0,1 1,-1-1,1 0,-1 0,1 1,0-1,0-1,0 1,0 0,0 0,0-1,1 1,-1-1,0 0,1 0,-1 0,1 0,0 0,-1 0,1-1,0 1,-1-1,1 0,0 1,-1-1,1-1,4 1,13-3,-1 0,0-1,0-1,31-12,-31 11,3-1,1 1,41-5,-28 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43.0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1,'0'5,"0"8,0 6,0 11,0 11,0 15,0 2,0-2,0-6,0-12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44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48,'1'-2,"0"1,1-1,-1 1,0-1,1 1,-1-1,0 1,1 0,0 0,-1-1,1 1,0 0,-1 1,1-1,0 0,0 0,0 1,2-1,1-1,3-2,0 0,0 1,1 0,-1 1,1 0,-1 0,1 1,0 0,-1 0,1 1,0 0,0 0,-1 1,15 3,-22-3,-1-1,1 0,0 1,0-1,0 1,-1-1,1 1,0 0,0-1,-1 1,1 0,0-1,-1 1,1 0,-1 0,1-1,-1 1,1 0,-1 0,0 0,0 0,1 0,-1 0,0-1,0 1,0 0,0 1,-9 28,-28 21,36-50,-1 1,-1 1,1 0,-1 0,1 0,0 0,0 1,0-1,-2 7,4-9,0 1,0-1,0 0,0 0,1 1,-1-1,0 0,1 0,-1 0,1 1,-1-1,1 0,-1 0,1 0,0 0,0 0,0 0,-1 0,1 0,0 0,0-1,0 1,0 0,0 0,1-1,-1 1,0-1,2 1,1 1,-1 0,1 0,-1 1,0-1,0 1,0-1,0 1,0 0,0 0,-1 1,1-1,-1 0,0 1,0 0,0-1,-1 1,1 0,-1 0,0 0,0 0,0 0,0 0,-1 0,0 0,0 0,0 5,-1-4,0 0,-1-1,1 1,-1-1,0 0,0 0,0 1,-1-1,1 0,-1-1,0 1,0 0,0-1,-1 0,1 0,-1 0,0 0,0 0,0-1,0 0,0 0,-9 3,-19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45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199 4,'-34'-2,"19"1,1 1,-1 0,1 1,-24 4,35-5,0 1,0 0,0 0,0 0,0 1,0-1,0 1,0-1,0 1,1 0,-1 0,1 0,0 1,-1-1,1 0,0 1,0 0,0-1,1 1,-1 0,1 0,-1 0,1 0,0 0,-1 5,1-4,0 0,0 0,0 0,1 0,-1 0,1 0,0 0,0 0,0 0,0 0,1 0,0 0,0 0,0 0,0-1,1 1,-1 0,1-1,0 1,0-1,0 1,1-1,-1 0,1 0,0 0,4 4,-4-4,0 0,0 0,-1 1,1-1,-1 1,0 0,0-1,0 1,0 0,-1 0,0 0,0 0,0 1,0-1,0 0,-1 0,0 1,0-1,0 0,-1 0,1 1,-1-1,0 0,0 0,0 0,-1 0,1 0,-1 0,0 0,0-1,-1 1,1-1,-1 1,1-1,-1 0,0 0,-1 0,-4 3,-18 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52.5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97,'0'-3,"1"0,0 0,0 0,0 0,0 0,1 1,-1-1,1 0,-1 1,1-1,0 1,0-1,0 1,5-4,35-27,-39 30,1 1,-1 0,1 0,-1 0,1 1,0-1,0 1,0 0,0 0,0 0,0 0,0 1,0 0,0 0,0 0,8 1,-9 0,-1 0,1 0,0 1,-1-1,1 1,-1 0,1-1,-1 1,0 0,0 0,0 1,0-1,0 0,0 1,-1-1,1 1,-1-1,1 1,-1 0,0 0,0-1,-1 1,1 0,0 4,1 2,-1 0,0 0,0 1,-1-1,0 0,-1 0,0 0,-1 1,1-1,-2 0,1-1,-1 1,-1 0,1-1,-2 0,-6 11,-6 5,-2 0,-1-1,-34 32,33-34,19-20,1 0,-1 1,1-1,-1 1,1 0,-1-1,1 1,0 0,0 0,0 0,0 0,0 0,0 0,1 0,-1 0,0 2,1-3,1 0,-1-1,0 1,1 0,-1-1,0 1,1 0,-1-1,1 1,0-1,-1 1,1-1,-1 1,1-1,0 1,-1-1,1 0,0 1,-1-1,1 0,0 0,-1 1,1-1,0 0,0 0,-1 0,1 0,1 0,10 0,-1-1,0 1,0-2,18-4,43-9,-38 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53.7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1,'-4'1,"0"0,0 0,0 1,-1 0,2-1,-1 2,0-1,0 0,1 1,-1 0,1-1,0 1,0 1,0-1,0 0,0 1,1 0,-4 6,-15 16,16-20,0 0,0 0,0 0,1 1,-1-1,2 1,-1 0,1 0,0 1,0-1,1 0,0 1,0 0,1-1,0 1,0 0,2 15,0-16,0 0,1 0,0 0,0-1,1 1,-1-1,2 1,-1-1,1 0,0 0,0 0,0-1,1 1,0-1,0 0,0-1,1 1,-1-1,13 7,-10-7,0 0,0 0,0-1,0 0,1-1,-1 0,1 0,0 0,-1-1,16 0,-21-1,0 0,0-1,0 1,0-1,0 1,0-1,0 0,0 0,0 0,-1 0,1-1,0 1,-1-1,1 0,-1 1,0-1,1 0,-1 0,0-1,0 1,0 0,-1-1,1 1,-1-1,1 0,-1 1,0-1,0 0,0 0,0 0,0 0,-1 0,1 0,-1-3,0 3,0 0,1-1,-2 1,1 0,0-1,-1 1,1 0,-1-1,0 1,0 0,0 0,-1 0,1 0,-1 0,0 0,0 0,0 1,0-1,0 0,0 1,-1 0,1 0,-1-1,0 1,1 1,-1-1,0 0,0 1,0 0,0-1,-1 1,1 0,0 1,0-1,-1 0,1 1,-6 0,4-1,-1 1,0 0,1 0,-1 0,0 1,1 0,-1 0,1 0,-1 1,1 0,0 0,0 0,0 1,0 0,0 0,0 0,1 0,-1 1,1-1,0 1,0 0,-3 5,-7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7T19:48:1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 6536 0,'35'0'13,"-105"0"157,36 0-160,34-70-5,-70 70 3,-34 0 9,34 0-4,36 0 4,34 35 10,-35-35 22,35 35-16,0 0-7,0-1-14,0 71 7,0-71-16,0 36 16,0-35-8,35-35 139,-35-35-141,69 35-2,1 0 11,-1 0-3,1 0-4,-36 0 9,-34 69-2,0 1 2,0-1-10,0 1 5,-69-35 8,-1-35-6,1 0-4,34 0 1,0 0 16,35-35 2</inkml:trace>
  <inkml:trace contextRef="#ctx0" brushRef="#br0" timeOffset="1499">2641 6640 0,'0'-35'201,"-69"35"7,69 105-200,0-71 6,0 71 4,0-71-11,0 1 1,0 35 0,0-36-2,34-34-1,-34 70 6,70-70-3,-70 35-2,35-35 0,34 0 9,1 0 3,-1 0-6,1-70 2,-70 1 2,34 69-10,-34-70 5,0 1 5,0-1-5,0 35 8,-34 35-13,34-69-1,-70 69 5,70-35-4,-69 35 0,34 0 13,0 0-5,-34 0-1,34 70 9,35-36-3</inkml:trace>
  <inkml:trace contextRef="#ctx0" brushRef="#br0" timeOffset="3501">3440 6362 0,'0'69'29,"0"1"-13,0-35 0,0 34-3,0-34-5,0 35-3,0-36 4,0 36-4,0-1 3,0 1 0,0 34 2,0-34-6,0-1 7,0 36-6,0-36 6,0 1-8,0-1 5,0 1 3,0-1-3,0 1-2,0-1-1,0 1 6,0-1-8,0 1 5,0-1 3,0 36-6,0-71 1,0 1 2,0 0 0,0 34 0,0-34 4,0 0-10,0 34 9,0 1-6,35-35 4,-35 0 0,0 34-5,0 1 4,0-36-2,0 1 5,0 35-6,0-36 3,0 36 3,0-35-8,0 34 16,0 36-8,0-71-3,0 36 9,0-1-3,0-34 1,0 35 2,0-1 0,0-34-12,0 0 11,0 34-5,35-69-3,-35-35 75,0 1-76</inkml:trace>
  <inkml:trace contextRef="#ctx0" brushRef="#br0" timeOffset="4723">4205 6501 0,'-35'35'29,"35"34"-16,-35 1-6,35-35 1,-34-1 0,34 36 2,-70-1 2,70-34 2,0 35 2,0-36 8,70-34 26,-1-34-41,-34 34 0,0 0-2,34 0-3,-34-35 5,-1 35-1,71 0 6,-71 0 2,-34-35-8,70 35 6,-35 0 10</inkml:trace>
  <inkml:trace contextRef="#ctx0" brushRef="#br0" timeOffset="5310">4413 6571 0,'0'69'28,"0"-34"-20,0 34-1,0-34 2,0 0-2,0 34-4,0-34 9,0 0-4,0 34-3,0 1 12,35-70-9,-35 70-4,0-36 10,35-34-3</inkml:trace>
  <inkml:trace contextRef="#ctx0" brushRef="#br0" timeOffset="6562">800 6536 0,'34'0'22,"-34"35"-15,35-1-3,0 1 6,34 69-4,-34-34 2,35-1-2,-36 1 2,36-35 4,-35-1-8,34 71 12,35-36-3,-69-69 11</inkml:trace>
  <inkml:trace contextRef="#ctx0" brushRef="#br0" timeOffset="7012">1321 6640 0,'-35'0'4,"35"35"10,-69-35-3,69 35-8,-35-35 9,35 69-8,-35-34 4,35 34 2,-69-34-6,69 0 8,-70 34-3,70-34-7,-35 35 5,35-1 13,-69-69-16,69 35 7</inkml:trace>
  <inkml:trace contextRef="#ctx0" brushRef="#br0" timeOffset="7595">1703 6119 0,'-35'0'68,"35"34"-56,0 36 4,0-1-6,0-34-4,0 0 1,0 34 0,0-34 0,0 0-1,0 0 4,0 34-3,0-34 2,0 0-2,0 34-2,0 1 4,0-1 2,0 1-8,0-1 4,0 1 2,0 0-2,0-1-1,0 35 3,0-69 2,0 35-7,0-36 2,0 36 4,0-35-4,0-1 2,0 1-2,0 35 4,0-36-4,0 1 5,0 35-7,0-35 3,0-1 2,0 1-3,0 35 1,0-36 3,0 1-4,0 0 4,0 34-6,0-34 6,0 0-2,0 34 0,0-34-4,0 0 6,0 0-2,0 34 0,0-34-4,0 35 15,0-1-4,0 1-3,0-1 2,0-34-4,0 34 6,0-34-1,0 69-2,0-34 1,0-35-6,0 34 9,0-34-4,0 35 1,0-36 6,0 1-5,0 69 1,0-69-6,0 35 6,0-1-3,0-34-2,0 34 3,0 1 18,35-70 64,-35-70-87,35 1-5</inkml:trace>
  <inkml:trace contextRef="#ctx0" brushRef="#br0" timeOffset="9111">800 7509 0,'-35'0'15,"70"0"81,69 0-83,-69 0-6,-1 0 1,71 0 0,-71 0-2,1 0 2,0 0 3,34 0-6,36 0 9,-71 0-5,1 0 1,0 0-4,34 0-1,-34 0 6,34-35-6,1 35 3,-35 0 1,-1 0-2,1 0-1,35 0 4,-36 0-4,1 0 5,35 0-8,-36 0 4,1 0 0,0 0 5,69 0 0,-69-69-5,0 69 2,-1 0-2,36 0-2,-35 0 3,34 0 10,1 0-6,-1 0 7,35 0-8,-34 0 7,-1 0-2,1 0 0,-35 0-8,34 0 3,-69-35-1,104 35-3,-34 0 6,-1 0 0,-34 0 3,0 0 1,34 0-4,1 0 1,-1 0 2,1 0 2,-1 0-5,-34 0 1,35-69 1,-1 69-1,1 0 3,-36 0 0,36 0-5,-35 0 6,-1 0-6,36 0 7,-70-35-15,69 35 7,-34 0 0,34 0 8,-34 0-5,69 0 1,-69 0-1,0 0 2,0 0-1,34 0 11,-34 0 5,0 0 67</inkml:trace>
  <inkml:trace contextRef="#ctx0" brushRef="#br0" timeOffset="10863">904 8343 0,'69'0'121,"1"0"-112,-1 0-1,36 0-3,-71 0 2,1 0 1,0 0 7,-35 35 61,0 69-63,0 1 3,0-70-9,0-1-1,0 36 6,0-35-8,0 34 8,0-34-6,0 0 2,0 69 8,0-35-4,0-34 13,0-70 34,0-34-47</inkml:trace>
  <inkml:trace contextRef="#ctx0" brushRef="#br0" timeOffset="11465">1078 8726 0,'69'0'63,"-34"0"-60,0 0 7,-1 0-7,36 0 6,-35-35-2,-1 35 1,36 0-1,-36 0 0,1 0 4,35 0-6</inkml:trace>
  <inkml:trace contextRef="#ctx0" brushRef="#br0" timeOffset="12103">2016 8274 0,'0'-35'38,"69"35"-17,1-69-15,-1 69 12,1 0-6,-70 34-2,69 71 2,-69-36 6,-35 1-6,-34-1 6,-35 1-1,69-35-2,70-35 72,-35 69-80,69-69 4,35 35 2,-69-35 0,-35 69-3,0 1 4,0-35-1,-35-1 1,-34-34 3,34 70-9,-34-70 6,-1 0-1,35 0 19,35-35-3</inkml:trace>
  <inkml:trace contextRef="#ctx0" brushRef="#br0" timeOffset="13033">2850 8343 0,'-70'0'128,"1"0"-116,34 0-5,0 0 1,-34 0 6,-1 0 2,35 0 24,35 35-25,0 0-3,0 0 6,0-1-7,0 36 13,70-70 61,-1 0-70,-34 0-7,0 0 0,34 0 0,-34 0-5,35 35 16,-70 34 1,0-34-3,0 0-5,-35-35-2,35 35-1,-104-35-4,69 0 0,-35 69 3,36-69 0,-36 0 10,35 0-2,-34 0 5</inkml:trace>
  <inkml:trace contextRef="#ctx0" brushRef="#br0" timeOffset="13975">2954 8413 0,'0'35'69,"0"69"-54,0 0-1,35-104-4,-35 35-5,69-35 9,-69 35-6,70-35 0,34 0 6,0 0 6,-69 0-10,34-104 6,-69 69-2,35 35-6,-35-35 4,0 0 2,0-34 4,-35 34 2,1 0-10,-1 35 7,35-69-4,-70 69-5,36 0 9</inkml:trace>
  <inkml:trace contextRef="#ctx0" brushRef="#br0" timeOffset="15201">4031 8309 0,'-69'0'39,"69"-35"19,34 35-50,-34-35-1,70 35 1,-35-69-4,-1 69 4,36 0 2,-35 0-2,34 34 5,-69 36 1,0-35-7,0 34 0,0-34 1,-104 0 3,34 34-8,1 1 19,-1-1-7,70-34 34,70-35-26,-35 0-12,-1 0 8,36 0-4,-1 0-3,-34 0 3,0 0 11,34-35-3</inkml:trace>
  <inkml:trace contextRef="#ctx0" brushRef="#br0" timeOffset="15958">4969 8135 0,'0'-35'8,"-35"35"10,35-69-6,-69 69 1,34 0 3,-34 0-3,-1 34 5,1 1-3,69 35 1,0-36 4,0 1-7,34-35-1,1 70-9,0-70 4,34 104 7,-34-104-11,35 35 4,-1-35 7,-69 34-3,0 36 19,-69-35-8,-1-35-10,1 0 6,-1 0-3,35 0-3,35-35 13,0-35-9,0 36-2,0-1-1,35 35-7,-35-70 3,70 70 1,-70-34-5,69 34 5,-69-35-6,70 35 7,-70-35 1,34 35-1,-34-69 62</inkml:trace>
  <inkml:trace contextRef="#ctx0" brushRef="#br0" timeOffset="17428">3406 8378 0,'0'-35'62,"-35"35"-30,-35 0-9,36 0-4,-1 0-8,-35 0 15,36 0 1,-1 35-3,-35 35-3,36-36 1</inkml:trace>
  <inkml:trace contextRef="#ctx0" brushRef="#br0" timeOffset="19573">6880 6918 0,'0'-35'127,"35"35"-120,0 0 0,34 0-1,-34 0 2,34 0 8,-34 0 0,-35 70-12,0 34 15,0-69-14,0 35 2,0-36 1,-104 36-1,0-1 7,34-34 2,140 35 67,-35-70-76,-1 0 1,36 69-2,-36-69 5,-34 35-5,70-35 4,-70 69-7,0-34 16,0 0-7,-35-35-1,-34 69 2,34-69-7,-34 0 6,34 0-9,-35 0 11,36 0 10,34-34-2,0-1-4,0 0-6</inkml:trace>
  <inkml:trace contextRef="#ctx0" brushRef="#br0" timeOffset="20502">7749 6849 0,'0'0'2,"-35"0"138,0 0-134,-34 0 8,-1 34 6,1-34-16,34 0 10,0 0 9,35 35-5,0 0 11,0 34-17,0 1 8,0 0-10,0-36 14,70-34 76,-35 0-85,69 0 0,-104 35-11,69-35 7,-69 70-6,35-70 5,-35 69-3,0 35 6,35-104-7,-35 70 6,0-35 1,-35-35-7,35 34 7,-35-34-10,1 0 6,-71 0 8,36 0-6,-1 0 4,36 0 0,-1 0 15,35-34-12,0-36 0</inkml:trace>
  <inkml:trace contextRef="#ctx0" brushRef="#br0" timeOffset="21470">8027 7057 0,'0'0'5,"-35"70"79,35-35-75,0-1-2,-35 71 1,35-36 0,0 1-1,0-36-3,0 1 7,0 69 1,35-104-5,0 0 9,69 0-2,-69 0-3,0 0-6,34-69 2,1-1 11,-70-34-3,34 69-7,-34-34-4,0 34 8,0 0-4,0-34 2,-69-1 5,-1 70 1,70-35-9,-34 35-1,-1 0 11,-35 0 5,105 35 39</inkml:trace>
  <inkml:trace contextRef="#ctx0" brushRef="#br0" timeOffset="22514">7540 8170 0,'35'0'81,"69"0"-67,-69 0-8,0 0 1,34 0 9,-69 69 13,0-34-22,0 34 3,0-34-4,-69-35 4,-1 70-5,36-1 10,-36 1 4,70-35-1,0-1 50,35-34-57,34 0 4,36 0-4,-71 0 0,1 0-4,35 0 0,-36 0 9</inkml:trace>
  <inkml:trace contextRef="#ctx0" brushRef="#br0" timeOffset="23302">8444 8170 0,'0'-35'22,"0"-35"8,-35 36 4,-34 34-20,34 0-6,-35 0 4,36 0-9,-1 0 12,-35 0 7,70 34 8,35 71-3,35-36-16,-70-34 0,69-35-8,-69 69 8,70-69-6,-70 105 5,104-105-6,-104 69 4,35-34 6,-35 0 10,0 34 7,-70-69-25,35 0 9,1 0 8,-1 0-2,35-34-5,-70-1 2,70-35-6,0 1 4,0-1-1,0 35 2,0 1-5,105-36 4,-36 70-2,-69-35-2,70 35-8,-36 0 13,36 0 3,-35 0-5</inkml:trace>
  <inkml:trace contextRef="#ctx0" brushRef="#br0" timeOffset="24576">6568 9143 0,'-35'0'26,"70"0"110,104 0-121,-105 0-4,1 0-8,0 0 4,34 0 5,-34 0-5,0 0 0,0 0 0,34 0-2,-34 0 3,-1 0-2,36 0 6,-35 70-8,-1-70 4,36 0 0,-35 0 2,-1 0-6,1 0 7,35 0-5,-36 0-1,1 0 7,35 0-8,34 0 6,-35 34-2,-34-34-1,0 0-2,69 0 9,-34 0-6,-36 0 0,1 0 4,0 0-9,34 0 4,-34 0 5,0 0-9,34 0 8,-34 0-7,0 0 4,0 0 10,34 0-6,-34 0 3,0 0 1,34 0 1,-34 0 7,0 0-6,-1 0 45,36 0-14</inkml:trace>
  <inkml:trace contextRef="#ctx0" brushRef="#br0" timeOffset="25624">9417 8482 0,'0'0'6,"-35"0"27,70 0 54,34 0-72,1 0-8,-35 0 1,-1 0 0,1 0 2,35 0-6,-36 0 4,1 0 4,35 0-5,-36 0-4,36 0 13</inkml:trace>
  <inkml:trace contextRef="#ctx0" brushRef="#br0" timeOffset="26113">9660 8170 0,'0'34'38,"0"36"-33,0-1 1,0 1 4,0-1-1,-69 1-5,69-35 5,0 0-2,0 34 6,0 35 7,0-69-13,0 35-4,34-36 5,-34 1 0,0 69 7</inkml:trace>
  <inkml:trace contextRef="#ctx0" brushRef="#br0" timeOffset="26766">8513 9734 0,'35'0'8,"35"0"19,-70-35-10,34 35 0,-34-35 0,-34-34 9,-36 69-13,35 0-4,1 0-2,-36 0-2,35 0 6,-34 0 0,69 35-3,-35-35 4,35 34 2,-69-34-2,69 35-6,0 0 13,69 69-8,1-34 8,-36-70-10,-34 35-6,70-35 5,-70 69-1,69-69 4,-69 70-2,35-36 2,-35 1 3,0 35 10,-69-36 6,-36-34-16,71 0 2,-1 0 5,35-34-13,-35-36 10,35 35-6,0 1 6,0-36-6,0 35 7,35 35-13,34-34 7,1 34 5,-70-70-14,69 70 2,-34-35 18,0 35-10</inkml:trace>
  <inkml:trace contextRef="#ctx0" brushRef="#br0" timeOffset="27808">7575 9769 0,'-35'0'15,"35"-70"73,70 70-79,-35 0-4,34 0 5,1 0 1,-36 0 9,-34 35 20,0 34-23,0 1-4,0-35 3,0 34 2,0 1-14,0-35 4,0-1 0,0 1-2,0 35 6,0-36-8,0 1 7,0 0 4</inkml:trace>
  <inkml:trace contextRef="#ctx0" brushRef="#br0" timeOffset="28394">7575 10082 0,'70'0'44,"-36"-70"-38,1 70 6,0 0-6,69 0 4,-69 0 6</inkml:trace>
  <inkml:trace contextRef="#ctx0" brushRef="#br0" timeOffset="28934">6707 9734 0,'0'-70'51,"69"70"-39,1 0-4,-36 0 4,1 0-5,0 0-4,34 0 24,-69 35-24,0 35 13,-34-1 1,-36 1-5,1-1 9,-36-34-12,71-35 5,34 70 7,34-70 19,36 0-28,-35 0-5,-1 34 3,36-34-7,-70 35 4,35-35 4,-35 70-4,0-36 3,0 1 10,0 35-10,0-36 7,-105-34-7,36 0 2,-1 35 1,36-35 8,-1 0 1</inkml:trace>
  <inkml:trace contextRef="#ctx0" brushRef="#br0" timeOffset="31869">2155 13141 0,'0'-70'21,"-35"70"-11,35-35 102,0 105-23,35-35-84,34 34 3,-34 36 1,34-71 2,-34 1-9,35 35 11,-1-1-1,-34 1 5</inkml:trace>
  <inkml:trace contextRef="#ctx0" brushRef="#br0" timeOffset="32454">2537 13071 0,'-35'0'46,"-34"70"-33,69-1-3,-35-34-6,35 0 9,-70 34-7,70-34 4,-104-35-6,104 70 5,-35-70-4,35 69 2,-34-69 6,34 35-5</inkml:trace>
  <inkml:trace contextRef="#ctx0" brushRef="#br0" timeOffset="33085">3058 12585 0,'0'34'31,"0"36"-11,0-35-3,0 34-6,0-34-3,0 34 4,0-34-10,0 35 6,0-36 0,0 36 1,0-1-2,0 1 2,0 0-2,0-1 2,0 1-5,0-1 5,0 35 1,0-34-6,0-1 2,0 1 4,0-35-4,0 34 4,0 36-4,0-36 1,0-34 1,0 0 1,0 34-3,0-34 1,0 0 0,0-1 5,0 36-8,0-35 2,0 34 5,0 1-5,0-1 1,0-34-1,0 0 4,-69 34-3,69-34-2,0 0 4,0 34 7,0 1-11,0-1 11,0 1-6,0-35-4,0-1 0,0 36 4,0 0-2,0-36-2,0 36 8,0-1 0,0 36 2,0-36 0,0 1-2,0-1 0,0-34-4,0 0-2,-35 69 6,35-69 2,0 0-2,0-1 0,0 36 4,-70-70-11,70 69 1,0-34 0,0 0 5,0 34 1,-34-69 0,34 35-3,34-35 101,-34-104-107</inkml:trace>
  <inkml:trace contextRef="#ctx0" brushRef="#br0" timeOffset="34563">3962 12967 0,'0'-70'24,"-35"70"2,0 0 3,0 0-14,-34 0 1,-35 35-3,34 0 3,35 34 3,35-34 3,0 0 6,0 34-15,70 1 3,-1-70-7,-34 70 2,0-70-8,34 69 9,1 1-2,-70-36 6,0 1 14,-70-35 2,1 0-21,-1 0 8,1 0 1,69-35 22,0-34-33,35 69 2,-35-70-6,69 70 6,1-34-8,-1-1 13,1-35-2,-1 70 6,-69-35 10,35 35-9,0 0-1</inkml:trace>
  <inkml:trace contextRef="#ctx0" brushRef="#br0" timeOffset="35748">1807 13871 0,'-69'0'16,"103"0"78,36 0-76,34 0-7,-69 0-2,0 0 0,34 0-2,1 0-2,-36 0 5,1 34-3,35-34 1,-36 0-3,36 0 4,-35 0-3,69 0 4,-35 0-5,1 0 2,-35 0 6,34 0-10,1 0 4,34 0 2,-35 0-3,1 0 4,-1 0-4,1 0 0,-1 0 2,1 0 3,-35 0-6,-1 0 1,1 0 2,35 0 4,-36 0-8,1 0 4,0 0 0,69 0 0,-69 0-4,34 0 6,1 0-2,-1 0 0,36 0-4,-36 0 7,35 0-3,-34 0-3,-1 0 1,-34 0 2,0 0 2,34 0-1,-34 0-4,0-34 4,34 34-2,-34 0-1,0 0 0,-1 0 2,36 0 2,-35 0-2,-1 0-2,36 0 2,-35 0 0,-1 0 0,1 0-2,35 0 2,-36 0-2,1 0 4,35 0-6,-1 0 15,1 0-6,-36 0 4,1 0 13,-70 0 36</inkml:trace>
  <inkml:trace contextRef="#ctx0" brushRef="#br0" timeOffset="37208">1390 14427 0,'0'0'4,"35"0"69,69 0-58,-69 0-8,34 0 2,1 0-2,-35 0-4,34 0 14,-69 69-3,0 1 2,0 34 1,-69-34-5,34-35 2,-35-35 2,70 69-4,-34-69 2,34 35 44,104-35-52,-35 0 4,-34 35-4,0-35 0,34 0 3,-69 69-1,35-69 1,-35 35 15,-69 0-4,-36-35-7,36 0 2,34 0-4,-34 0 4,-1 0 4,70-35 28,35 35-41</inkml:trace>
  <inkml:trace contextRef="#ctx0" brushRef="#br0" timeOffset="38045">2224 14531 0,'-35'35'95,"35"35"-90,0-36 5,0 36-5,0-1 6,0-34-8,0 35 14,35-70-11,-35 34 3,70-34 1,-1 0 5,35 0-3,-34 0 5,-1 0 0,-69-34-14,35 34 7,-35-35-2,0-35 4,0 36 6,0-1-5,0-35 1,0 36-4,-69 34-1,-1-70-4,1-34 13,-1 104-7,1 0 12,34 0 15,35 34-22,-35 36-5</inkml:trace>
  <inkml:trace contextRef="#ctx0" brushRef="#br0" timeOffset="39137">1599 15505 0,'-70'0'22,"105"0"44,-35 34-56,35-34-4,-1 0 8,36 0 2,-35 0-6,34 0-7,-34 0 5,0 0 3,34 0-4,-34 0-3,0 0 7,-1 0-6,36 0 4,-35 0-4,-1 0 3,36 0 4,-1 0-5,1 0-4,-1 0 9,1 0-8,-1 0 2,1 0 2,-35 0 0,34 0 3,-34 0-5,69 0-1,-34 0 7,-1 0-5,1 0-4,-1 0 5,1 0 3,-1 0-2,35 0-6,1 0 4,-36 0 4,1 0-2,-1 0-3,1 0-2,-1 0 8,1 0-8,-1 0 6,35 0-2,-69 0-4,0 0 4,0 0 5,34 0-10,-34 0 4,-1 0 0,36 0 2,-35 0-1,-1 0-2,1 0 1,35 0-1,-36 0 2,36 0 8,-1 0-2,1 0 2,-35 0 1,-1 0 0,1 0-7,35 0 6,-36 0 7</inkml:trace>
  <inkml:trace contextRef="#ctx0" brushRef="#br0" timeOffset="40420">1911 15991 0,'70'0'21,"-105"0"63,0 0-70,-34 0 0,69 70-3,-70-1-5,70-34 1,-104 0 3,104 34-2,-35-34-4,35 0 5,0 34 9,0 1-11,35-1 2,35 1 8,-1 0 1,1-70-9,-1 0 7,1 0-7,-36 0 0,36-35 4,-35 35 0,-35-70-1,69 70-8,-69-35 4,35-34 6,-35 34 8,0 0 2,0 1-10,-70-36 11,1 70-12,-1 0 1,36 35-3,-36 0 5,1-35-9,34 69 2,-35 35 2,70-69 12,0 0 3,0 0-9,35-35 3</inkml:trace>
  <inkml:trace contextRef="#ctx0" brushRef="#br0" timeOffset="41724">2884 16339 0,'0'-35'60,"0"105"69,0-36-123,0 36 4,0-35-3,0-1-3,0 1 3,0 35 0,0-1 9,0 1 1,0-1-4,0-34-3,0 35-2,0-36 0,0 1-1,0 0-1,0 69 8,0-34-1,0-1 7,0-34-10,0 35 10,0-1-5,0 35-3,0-69 2,0 0 15,35-105 100</inkml:trace>
  <inkml:trace contextRef="#ctx0" brushRef="#br0" timeOffset="43105">3649 14462 0,'-35'0'37,"35"-70"96,70 70-104,34 0-12,-35 0-4,-69 35 5,0 0-10,0-1-4,0 1 7,0 70 0,-34-105 0,34 104-4,-70-104 1,70 104-5,-35-104 7,35 70-2,-34-70 0,34 34-1,-70-34 0,70 35 1,-35-35 6,35 70-7,105-36 79,-36-34-73,-34 0-2,34 0-1,1 0 10,-1 0-2,-34 0 34</inkml:trace>
  <inkml:trace contextRef="#ctx0" brushRef="#br0" timeOffset="43983">4309 14496 0,'0'35'87,"0"0"-81,0 35 5,-69-36-6,69 1 3,-35 35-1,35-1 9,-70-69-6,70 35-3,0 0 19,35-35 42,35 0-50,-1 0-6,-34 0-4,34 0 7,35 0 0,-69 0 0,0 0 8,0 0-9,34 0 8</inkml:trace>
  <inkml:trace contextRef="#ctx0" brushRef="#br0" timeOffset="44612">4483 14531 0,'0'35'24,"0"0"-12,0 0-5,0-1 4,0 36-7,0-35 2,0-1 2,0 1 4,0 35-5,0-36-4,0 1 9,0 35 3,0-36-4,0 1 23</inkml:trace>
  <inkml:trace contextRef="#ctx0" brushRef="#br0" timeOffset="45113">4969 14462 0,'0'0'6,"-35"0"35,1 0-15,34 104-18,0-69 3,-35 34-4,35-34-3,0 0 4,0 0 0,0 34 4,35-34-10,-35 34 10,69-69-5,1 70-4,-36-70 9,1 0-8,35 35 4,-1-35 10,-34 0-6,34-70 2,-69 1 2,0 34-4,0 0-8,0-34 2,0 34 2,0 0 1,-34-34 5,-1-1-1,-35 70 7,1-35-4,34 35-6,0 0 12,-34 0 2,69 35-2</inkml:trace>
  <inkml:trace contextRef="#ctx0" brushRef="#br0" timeOffset="46346">4101 16130 0,'0'-34'15,"-35"34"32,35 104-39,-70-35 4,70-34-8,-34 0 10,34 34-11,0-34 3,0 0 12,0 0 2,0 34 5,34-69 1,36 0-9,34 0-3,-69 0-3,0-35-3,34 35-5,0 0 12,-34 0 7,-35-34 54</inkml:trace>
  <inkml:trace contextRef="#ctx0" brushRef="#br0" timeOffset="46868">4274 16165 0,'0'0'5,"0"70"13,0-36-8,0 36-7,0-1 5,0-34-2,0 35 6,0-36-8,0 36 14,0 0-2,0-1-5,0 1 15</inkml:trace>
  <inkml:trace contextRef="#ctx0" brushRef="#br0" timeOffset="47426">5143 16235 0,'35'0'8,"-35"-35"-2,0 0 20,-35 35 8,0 0-22,-34 0-4,34 0-2,0 0 2,-34 0 6,-1 0 2,35 0 6,35 35-6,0 34-1,0 1 0,0-35-7,105 34 6,-36 35 3,1-34-4,-1-70-1,-69 35-8,35-35 6,-35 69-6,35-69 14,-35 35-13,0 0 32,-70-35-23,1 0 4,34 0-4,0 0 2,-34 0 4,69-35-2,0-34-6,34-1 7,36 0-4,-35 70-8,34-69 4,-34 69-9,34-104 5,-34 104 2,-35-35-3,70 35 7,-70-35-2,34 35-5,36 0 63,-35 0-56</inkml:trace>
  <inkml:trace contextRef="#ctx0" brushRef="#br0" timeOffset="49193">7679 13766 0,'70'0'97,"-35"0"-91,34-34 2,-34 34 3,0 0-4,-1 0 9,-34 34-3,70 1-8,-70 0 8,0 34-7,-35-34-2,35 35 3,-69-1 1,69-34 1,-70 35-1,70 34 0,-69-69-3,-1 34 11,70 1-1,0-36 26,104-34-1,-34 0-20,-35 35-13,-1-35-3,71 0 11,-71 0 7,1 0 40</inkml:trace>
  <inkml:trace contextRef="#ctx0" brushRef="#br0" timeOffset="49998">8374 13940 0,'0'35'43,"0"35"-29,0-36-3,-34 36-8,34-35 4,-35-1 6,35 71-4,0-71 8,-35-34-8,35 35 7,0 0 32,35-35-18,0 0-11,69 0-4,-69 0-2,-1 0 4,36 0-5,-1 0 6,1 0-5,-35 0 3</inkml:trace>
  <inkml:trace contextRef="#ctx0" brushRef="#br0" timeOffset="50590">8548 14045 0,'0'69'19,"0"1"-8,0 34-6,0-35 6,0-34-8,0 0 8,0 34 5,35-69-12,-35 105 2,0-36 15,0-34-11,35 0 11,-1-35 17</inkml:trace>
  <inkml:trace contextRef="#ctx0" brushRef="#br0" timeOffset="51011">9035 14079 0,'0'-69'14,"0"104"38,0-1-46,0 36 1,0-1 2,0 36-2,0-36 3,0-34-7,0 0 5,0 34 7,34-69-8,-34 70 0,105-70 4,-36 35-6,-34-35 2,0 0 0,34 0 10,1 0-3,-36 0 1,-34-35-8,0-70 9,0 71-9,0-1 1,0-35-2,0 1 4,-34-70 0,-36 104-7,70 0 6,-69 35-2,-1-104 2,1 69 3,34 35 4,0 0 1,-34 0 6,69 35 12,0 69-19,0-69-9,0 0-1</inkml:trace>
  <inkml:trace contextRef="#ctx0" brushRef="#br0" timeOffset="52172">8583 15157 0,'-35'0'28,"35"104"-13,0-69-5,-69 35-3,69-36 0,-35 1-2,35 35 4,-70-1 9,70-34-7,0 0 43,35-35-26,0 0-14,34 0 6,1 0-6,-1 0-1,1 0-4,-1 0 3,-34 0 0,35 0-2</inkml:trace>
  <inkml:trace contextRef="#ctx0" brushRef="#br0" timeOffset="52705">8757 15400 0,'0'70'6,"0"34"7,0-69-5,0 0 2,0 34-6,0 1 12,0-36-1,0 1 16</inkml:trace>
  <inkml:trace contextRef="#ctx0" brushRef="#br0" timeOffset="53192">9521 15331 0,'0'-35'12,"0"0"18,-69 35-16,-1 0 3,1 0-8,-1 0 6,35 0-2,-34 70 31,69-35-28,35-1-1,34 71 5,-34-105-17,34 69 3,-34-69 7,35 70-4,-36-70-6,-34 34 6,35-34-1,-35 70 6,0-35 6,-35-1 3,1-34-7,-36 0-3,35 0 5,35-34-2,-34 34-9,34-70 0,0 35 0,0-34 7,0-1-1,0 1 7,34 69-17,-34-35 8,70 35-7,-1-35 8,1 35-2,-1 0 10,-69-69-17,35 69 7,0 0 29</inkml:trace>
  <inkml:trace contextRef="#ctx0" brushRef="#br0" timeOffset="54257">7645 16096 0,'-35'0'20,"104"0"121,-34 0-133,69 0 12,-34 0-13,-35 0-3,-1 0 6,1 0-5,35 0 5,-36 0-3,1 0-2,35 0 3,-36 0 2,36 0-6,-35 0 7,34 0-3,-34 0-4,0 0 3,-1 0 1,36 0 3,-35 0-7,-1 0 3,1 0 1,35 0 4,-36 0-9,1 0 8,35 0-3,-36 0-4,1 0 7,35 0 0,-1 0 7,35 0-6,-34 0 5,34 0-3,-69 0-3,0 0-8,34 0 4,-34 0 1,34 0 6,-34 0 7,35 0-9,-70 69-5,69-69 3,-34 0 1,0 0 5,-1 0 6,36 0-1</inkml:trace>
  <inkml:trace contextRef="#ctx0" brushRef="#br0" timeOffset="55336">10355 15609 0,'104'0'81,"-69"0"-74,0 0 5,-1 0-6,36 0-2,-35 0 4,-1 0 4,36 0-9,-1 0 12,-34 0-1,0 0 32</inkml:trace>
  <inkml:trace contextRef="#ctx0" brushRef="#br0" timeOffset="55781">10668 15261 0,'0'35'17,"0"35"-8,0-36 3,0 1-9,0 69 9,0-69-6,0 0-2,0 0 8,-35-35-9,35 104 5,0-35 11,0 1-9,0-35 6,0-1 8</inkml:trace>
  <inkml:trace contextRef="#ctx0" brushRef="#br0" timeOffset="56462">9556 16860 0,'35'0'34,"-35"-34"-12,34 34 3,-34-35-19,0-35 21,0 1-17,-34 69 9,34-35-12,-70 35 0,35 0 6,1 0-3,-1 0-6,-35 0 9,36 0-5,-36 0 1,1 70 7,69-36 20,0 1-12,0 35-7,34-70-8,1 34-2,0-34-4,34 70 13,-34-70-14,35 35 10,-1-1-3,-69 36 11,35-70-17,-35 35 25,-35-35 14,-34 0-27,34 0-4,0 0 12,35-70 4,0 35-16,0 1 11,0-1 4,0-35-6,35 70-5,-35-34-8,69 34 4,1-70 3,-35 70-2,-35-35-4,69 35 10,-104 0 16</inkml:trace>
  <inkml:trace contextRef="#ctx0" brushRef="#br0" timeOffset="57648">8757 16582 0,'-35'0'6,"0"-35"26,-34 35-22,34 0 6,0 0-1,-34 70 5,69-35-11,-35-35-1,35 35 14,0 34 3,0 1-11,69-70-4,1 69-7,-35-69 9,-35 35-5,69-35-2,-69 35 2,35-35 0,-35 69 4,69-69-5,-69 35 4,0 0 10,-69 34 11,34-69-7,0 0-6,1 0 4,-36-35 7,70 1-12,0-1-3,-35 35-6,35-70 0,0 36 10,0-1-5,70-35 3,-1 36-3,1-36 1,-1 35 2,-34 35 7,-35-34-7</inkml:trace>
  <inkml:trace contextRef="#ctx0" brushRef="#br0" timeOffset="58954">7575 16687 0,'35'-35'96,"0"35"-91,34 0 7,-34-35-9,0 35 11,34 0 9,-69 35-7,0 34-3,0 1 4,0-35-11,-35 34 2,35 1 7,-34-70-3,34 69-8,-35-34 10,35 34 0,-70-69-5,70 35 4,-34-35 11,34 35-9,-35-35 1,35 69-3,104-69 96,-69 0-102,34 0-1,36 0 1,-36 0 1,1 0 2,-1 0-3,-34 0-1,34 0 1,-34 0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54.9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149 1,'-20'18,"2"2,0 0,1 1,1 1,-23 42,36-57,0 0,0 1,0-1,1 1,0 0,1 0,-1-1,1 1,1 0,0 13,1-16,0 0,0 0,1 0,-1 0,1 0,0-1,0 1,1 0,0-1,-1 0,1 0,1 1,-1-2,1 1,-1 0,1-1,8 6,-6-5,1 0,0 0,0-1,0 1,1-2,-1 1,1-1,-1 0,1 0,13 0,-17-2,-1 0,1 1,0-2,0 1,0 0,0-1,-1 0,1 0,0 0,-1 0,1 0,-1-1,1 0,-1 1,0-1,1-1,-1 1,0 0,0-1,-1 0,1 1,-1-1,5-6,-6 8,7-13,0 0,-1-1,-1 1,7-23,-12 35,0 0,-1 0,0 0,1 0,-1 0,0-1,0 1,0 0,0 0,-1 0,1 0,0 0,-1 0,0 0,1 0,-1 0,-2-4,1 5,1-1,-1 1,0 0,0-1,0 1,0 0,0 0,0 1,0-1,0 0,0 1,0-1,-1 1,1-1,0 1,0 0,0 0,-1 0,1 1,0-1,-4 1,-2 0,0 1,0 0,0 1,0-1,0 1,0 1,1-1,0 1,-1 1,2 0,-1 0,0 0,1 0,0 1,0 0,1 1,0-1,0 1,0 0,1 0,0 0,0 1,1 0,0-1,-3 13,-1 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8:50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 2,'-28'-1,"12"0,0 1,-1 0,1 2,-20 3,33-5,0 1,0-1,1 1,-1 0,0 0,1 0,-1 1,0-1,1 1,0-1,-1 1,1 0,0 0,0 0,0 0,0 0,0 0,0 1,1-1,-1 1,1-1,0 1,-1-1,1 1,0 0,1 0,-1-1,0 1,1 5,-1-5,1 0,0 0,1 0,-1-1,0 1,1 0,0 0,-1 0,1 0,0-1,1 1,-1 0,0-1,1 1,-1-1,1 1,0-1,0 0,0 0,0 0,0 0,4 2,4 3,2-1,-1 0,0 0,16 4,-19-8,-1 0,1 1,-1 0,1 1,-1 0,0 0,0 0,-1 1,1 0,-1 0,8 9,-10-6,0 0,0 0,0 1,-1-1,0 1,-1 0,0 0,0 0,0 12,-1-17,-1-1,0 1,0-1,0 1,0-1,-1 0,1 1,-1-1,0 0,0 1,0-1,0 0,0 0,-1 0,0 0,1 0,-1 0,0 0,-1 0,1-1,0 1,-1-1,1 0,-1 0,0 0,0 0,-5 3,-9-1,0 0,0-1,-1 0,1-2,-1 0,1-1,-20-2,29 2,-21-2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8:51.5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1,'19'0,"-4"-1,1 1,0 1,16 3,-29-3,0-1,0 1,1 0,-1 0,0 0,0 1,0-1,0 1,0-1,0 1,-1 0,1 0,-1 0,1 1,-1-1,0 1,0-1,0 1,3 5,-4-7,0 0,-1 1,0-1,1 0,-1 1,0-1,1 0,-1 1,0-1,0 0,0 1,0-1,0 1,-1-1,1 0,0 1,-1-1,1 0,-1 1,1-1,-1 0,1 0,-1 1,0-1,-1 2,-33 26,32-28,0 0,1 1,-1-1,1 1,-1 0,1 0,-1-1,1 2,0-1,0 0,0 0,0 1,1-1,-1 1,1-1,-1 1,1 0,0 0,0 0,0-1,0 1,0 4,2-4,1-1,0 1,-1 0,1-1,0 1,0-1,0 0,1 0,-1 0,1 0,-1 0,1 0,-1 0,1-1,0 0,0 1,4 0,22 15,-26-15,-1 1,1-1,0 1,-1 0,0 0,0 0,0 0,0 1,0-1,-1 0,1 1,-1 0,0-1,0 1,0-1,-1 1,1 5,-1-7,0 1,-1-1,1 1,-1-1,1 0,-1 1,0-1,0 0,0 0,0 1,0-1,-1 0,1 0,-1 0,1-1,-1 1,0 0,1 0,-1-1,0 1,0-1,0 0,-1 0,1 0,0 0,-4 2,-26 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8:52.8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162 121,'0'-8,"0"0,0 1,-1-1,0 0,-1 1,1-1,-1 1,-5-13,5 18,0-1,0 0,0 0,0 1,0-1,0 1,-1 0,1 0,-1 0,1 0,-1 0,0 0,0 1,0-1,0 1,0 0,0 0,0 0,0 0,-1 0,1 1,-6-1,6 2,0-1,-1 0,1 1,0-1,-1 1,1 0,0 0,0 0,0 1,0-1,0 1,0 0,0 0,1 0,-1 0,1 0,-1 0,1 1,0-1,0 1,0-1,0 1,0 0,1 0,-1 0,1 0,0 0,0 0,0 1,0-1,0 6,-1-4,1 1,0-1,0 1,1-1,-1 1,1 0,1-1,-1 1,1-1,0 1,0-1,0 1,1-1,0 0,0 0,1 0,-1 0,5 7,-5-10,0 0,1 0,-1 0,0 0,1 0,-1 0,1-1,-1 1,1-1,0 0,-1 0,1 0,0 0,0 0,0 0,5 0,-1-2,0 1,0-1,0 0,0-1,9-3,24-4,-39 9,1 0,-1 0,0 0,1 1,-1-1,0 0,0 1,1-1,-1 1,0 0,0-1,0 1,0 0,1 0,-1-1,0 1,-1 0,1 0,0 0,0 0,0 1,0-1,-1 0,1 0,-1 0,1 1,-1-1,1 0,-1 0,0 1,1-1,-1 0,0 3,5 53,-5-50,-1 45,0-39,0 0,1 0,1 0,0 0,1 0,5 22,6-6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01.2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1,'20'0,"-9"-1,-1 1,1 0,0 1,-1 0,1 1,11 3,-19-3,1-1,-1 1,0 0,0-1,0 1,-1 1,1-1,0 0,-1 1,1-1,-1 1,0 0,0 0,0 0,0 0,-1 0,1 0,-1 0,0 1,0-1,0 0,1 7,-1-3,0-1,0 1,-1 0,0 0,0-1,-1 1,0 0,0-1,0 1,-1-1,0 1,0-1,-1 0,-3 7,-5 6,-1-1,-28 34,-10 14,49-65,0 0,1-1,-1 1,1 0,-1 0,1 0,0 0,-1-1,1 1,0 0,-1 0,1 0,0 0,0 0,0 0,0 0,0 0,0 0,0 0,0 0,0-1,1 1,-1 0,0 0,1 0,-1 0,0 0,1 0,-1-1,1 1,0 1,1 0,1-1,-1 1,0-1,1 0,-1 0,0 1,1-1,0-1,-1 1,1 0,3 0,12 1,1-1,27 0,-38-2,30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02.2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58,'1'-3,"0"0,-1 0,1 1,0-1,1 0,-1 1,0-1,1 1,-1-1,1 1,0 0,0-1,0 1,0 0,0 0,0 1,0-1,1 0,-1 1,1-1,-1 1,1 0,0 0,-1 0,1 0,0 0,0 1,0-1,0 1,4 0,-4-1,0 0,-1 1,1 0,0-1,0 1,0 0,0 1,0-1,0 0,0 1,-1 0,1 0,0 0,0 0,-1 0,1 0,-1 0,1 1,-1 0,1-1,-1 1,0 0,0 0,0 0,0 0,0 1,0-1,-1 0,1 1,-1 0,2 2,-3 2,1-1,-1 0,-1 1,1-1,-1 0,0 1,0-1,-1 0,0 0,0 0,0 0,-1 0,-5 9,-6 9,-28 37,35-52,2-2,-1 0,1 1,0 0,0 0,-6 17,10-23,0 0,1 0,0 0,-1 0,1 0,0 0,0 0,0 0,1 0,-1 0,0-1,1 1,-1 0,1 0,-1 0,1 0,0 0,0-1,0 1,0 0,0-1,0 1,1-1,-1 1,0-1,1 1,-1-1,1 0,-1 0,1 0,0 0,0 0,-1 0,4 0,3 3,1-1,-1 0,1-1,16 3,5-1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03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173 84,'0'-3,"1"-1,-1 1,-1-1,1 0,0 1,-1-1,0 1,0-1,0 1,0-1,-1 1,1 0,-1 0,0 0,0 0,0 0,0 0,0 0,-5-3,4 4,-1 0,1 0,-1 0,0 1,0-1,0 1,0 0,0 1,0-1,0 1,0-1,0 1,0 0,0 1,0-1,0 1,-4 1,4-2,0 1,0 0,0 0,0 0,0 1,1-1,-1 1,1 0,-1 0,1 0,0 0,0 1,0-1,0 1,0 0,-4 6,5-7,1 0,0 1,0-1,0 1,1 0,-1-1,0 1,1-1,0 1,-1 0,1-1,0 1,1 0,-1 0,0-1,1 1,-1-1,1 1,0 0,0-1,0 1,0-1,0 0,1 1,1 1,7 9,-1-1,2-1,0 0,14 11,-18-17,1 1,-1 1,1-1,-2 1,1 0,-1 1,0 0,-1 0,0 0,0 0,0 1,-1 0,3 11,-6-18,-1 0,1 0,-1 0,0 0,0 0,0 0,0 0,0 0,0 0,-1 0,1 0,-1 0,1 0,-1 0,0 0,0 0,1 0,-1 0,-1-1,1 1,0 0,0-1,-1 1,1-1,-1 1,1-1,-1 0,1 0,-1 1,0-1,0 0,0-1,1 1,-1 0,0 0,-3 0,1 0,-1-1,1 1,-1-1,0 0,1 0,-1 0,1-1,-1 0,1 0,-1 0,1 0,0 0,0-1,-1 0,-4-3,6 3,-1 0,1 0,0-1,0 1,0-1,0 0,0 0,0 0,1 0,-1 0,1-1,0 1,0-1,0 1,1-1,-1 0,1 0,0 0,0 0,0 0,1 0,-1 0,1 0,0 0,0 0,0 0,1 0,-1 0,1 0,2-7,0 5,0-1,0 1,0 0,1-1,0 2,0-1,0 0,1 1,0 0,0 0,0 0,1 1,0 0,0 0,0 0,0 1,7-4,13-2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26.4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255 4,'-44'-1,"25"-1,-1 2,0 0,1 1,-35 7,50-7,0 0,0 0,0 0,0 1,0 0,0 0,1 0,-1 0,1 0,-1 1,1 0,0-1,0 1,0 0,1 1,-1-1,1 0,-1 1,1-1,0 1,0 0,1 0,-1 0,1 0,0 0,0 0,0 7,0-8,1 0,0 0,0 0,0 0,0 0,0 0,1 0,-1 0,1 0,0 0,0 0,0 0,0 0,1 0,-1-1,1 1,-1-1,1 1,0-1,0 1,0-1,1 0,-1 0,4 3,5 1,0 0,1 0,-1-1,23 7,23 10,-48-16,1 1,-1 0,0 0,0 1,-1 0,0 1,-1-1,11 17,-14-20,-1 0,0 1,0-1,0 1,-1-1,0 1,0 0,0 0,-1 0,0 0,0 0,0 0,-1 0,0 0,0 0,-1 1,-1 9,0-12,0-1,0 1,0-1,0 0,-1 0,1 1,-1-2,0 1,0 0,0 0,0-1,0 0,0 0,-1 0,1 0,-1 0,0-1,1 1,-1-1,0 0,0 0,0 0,-4-1,-6 2,1 0,-1-2,1 0,-1 0,-20-4,1-4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27.1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1,'0'5,"0"8,0 11,0 14,0 9,0 3,0-1,0-5,0 7,5 0,12-9,4-11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28.1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0 113,'0'-5,"1"0,-1 0,1 0,0 0,0 0,1 0,0 1,0-1,0 1,0-1,1 1,-1-1,1 1,0 0,0 0,1 1,-1-1,1 1,0 0,0 0,0 0,0 0,0 0,1 1,-1 0,1 0,0 0,0 1,-1-1,1 1,0 0,0 1,0-1,0 1,0 0,6 1,-8-1,-1 1,1 0,0-1,0 1,-1 0,1 1,-1-1,1 0,-1 1,1 0,-1-1,0 1,0 0,0 0,0 0,0 0,0 1,0-1,-1 0,0 1,1-1,-1 1,0 0,0-1,0 1,0 0,-1 0,1-1,0 5,0-1,-1 0,1 1,-1-1,0 0,-1 0,1 1,-1-1,-1 0,1 0,-1 0,0 0,-4 8,-19 21,19-28,0 0,1 0,0 1,-8 14,12-19,0-1,1 0,-1 1,0 0,1-1,0 1,-1-1,1 1,0-1,0 1,1-1,-1 1,1 0,-1-1,1 1,0-1,-1 0,1 1,1-1,-1 0,2 4,33 34,-30-34,1 0,-1 0,-1 1,1 0,-1 0,0 0,5 11,-10-16,1 0,-1-1,1 1,-1 0,0 0,0 0,1 0,-2 0,1-1,0 1,0 0,0 0,-1 0,1 0,-1-1,0 3,-1-1,0 0,0 0,0 0,0 0,-1-1,1 1,-1-1,0 1,1-1,-1 0,-5 2,1 0,0 0,-1-1,0 0,0-1,0 0,-13 3,-15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6:50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1,'-5'0,"-8"0,0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33.4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1,'0'5,"0"7,0 13,0 6,11 10,3 8,0 11,2 2,-1-5,7-13,0-12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34.2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5,'62'-2,"-37"0,0 2,0 0,0 2,37 6,-58-7,-1 0,0 0,0 0,0 1,0-1,0 1,0 0,0 0,0 0,-1 0,1 0,-1 1,1-1,-1 1,0-1,0 1,0 0,-1 0,1 0,-1 0,1 0,-1 0,0 1,0-1,0 0,-1 1,1-1,-1 0,0 1,0 3,0 12,-2 0,0 0,-1-1,-8 26,2-5,-2 19,-14 94,22-116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36.1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0,'-10'0,"1"0,8 0,9 0,14 0,9 0,4 0,2 0,-6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37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1,'10'0,"5"5,-2 7,-2 13,-3 7,-3 8,-3 4,-1-1,4 3,2 4,-1-1,-1-3,4-10,0-11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41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0,'0'6,"0"11,0 9,0 6,0 7,0 8,0 2,0-3,6-9,6-10,2-11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41.7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0,'-5'11,"-2"14,1 13,-5 1,0 4,1 5,4 0,1-7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42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0,'0'11,"0"8,0 7,0 10,-11 3,-3 1,6-6,9-9,11-9,8-7,11-5,1-3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43.1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0,'0'6,"0"6,0 7,0 6,0 9,0 4,0 1,0 4,0 1,0-2,0-8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9:59.6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42,'1'-1,"-1"-1,1 0,0 0,0 0,0 0,0 1,1-1,-1 0,0 1,1-1,-1 1,1 0,-1-1,1 1,0 0,-1 0,1 0,0 0,0 0,0 1,0-1,2 0,1-1,0 0,0 0,0 1,0 0,1 0,-1 0,7 0,-9 2,0-1,0 0,-1 1,1-1,0 1,-1 0,1 0,-1 0,1 0,-1 0,1 1,-1-1,0 1,0 0,0-1,0 1,0 0,0 0,0 0,0 1,-1-1,1 0,-1 1,0-1,0 0,0 1,0 0,0-1,0 1,-1 0,1-1,-1 1,0 0,0 0,0-1,0 1,0 0,-1 2,-1 7,0 0,-1 0,0 0,-1-1,-1 1,0-1,-7 13,-37 44,37-53,0 0,-17 31,28-45,1 0,-1-1,1 1,-1 0,1-1,0 1,-1 0,1 0,0-1,0 1,-1 0,1 0,0 0,0 0,0-1,0 1,0 0,0 0,0 0,0-1,0 1,1 0,-1 0,0 0,0-1,1 1,-1 0,1 0,-1-1,0 1,1 0,-1-1,1 1,0 0,-1-1,1 1,-1-1,1 1,0-1,0 1,-1-1,2 1,0-1,0 1,0-1,0 0,0 1,0-1,0 0,0 0,0-1,0 1,0 0,-1-1,1 1,0-1,0 1,0-1,2-1,15-12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01.2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68,'-1'1,"-38"11,38-12,0 0,0 1,0-1,0 0,0 1,0-1,0 1,0-1,1 1,-1-1,0 1,0-1,1 1,-1 0,0-1,1 1,-1 0,0 0,1 0,-1 0,1-1,-1 1,1 0,0 0,-1 0,1 0,0 0,0 0,0 0,0 0,0 0,0 0,0 0,0 0,0 0,0 0,0 0,1 0,-1 0,0 0,1 0,-1-1,0 1,1 0,0 1,7 6,0 0,1-1,-1 0,1-1,0 0,1 0,19 8,-15-7,0 0,-1 1,22 17,-32-23,0 1,0 1,0-1,0 0,0 1,-1-1,1 1,-1 0,0 0,-1 0,1 0,0 0,-1 0,0 0,0 1,-1-1,1 7,0-9,-1 0,0 0,-1 0,1 0,0 0,-1 0,1 0,-1 0,1 0,-1 0,0 0,0 0,0-1,0 1,0 0,0-1,0 1,-1 0,1-1,-1 0,1 1,-1-1,1 0,-1 0,0 0,0 0,1 0,-1 0,0 0,0-1,0 1,0 0,0-1,0 0,0 0,0 1,0-1,0 0,0-1,0 1,-3-1,-1 1,-1-1,1 0,0 0,0 0,0-1,0 0,0-1,0 1,0-1,1 0,-1 0,-4-5,8 7,0-1,0 0,0-1,0 1,0 0,1 0,-1-1,1 1,0-1,0 1,0-1,0 0,0 1,1-1,-1 0,1 0,-1 0,1 1,0-1,0 0,0 0,1 0,-1 1,1-1,-1 0,1 1,0-1,0 0,0 1,1-1,2-3,4-8,2 1,0 1,1 0,18-17,3-4,-20 18,-5 8,-1 0,-1 0,1 0,-1-1,0 0,-1 0,7-15,-11 22,0-1,-1 1,1 0,0 0,0 0,0-1,-1 1,1 0,0 0,-1 0,1 0,-1 0,0 0,1 0,-1 0,0 0,0 0,1 0,-1 0,0 0,0 1,0-1,0 0,0 1,0-1,0 1,0-1,0 1,-1-1,1 1,0 0,0-1,0 1,0 0,-1 0,1 0,-1 0,-47-1,20 11,5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6:53.1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159 1,'-4'0,"0"0,-1 1,1 0,0-1,-1 2,1-1,0 0,0 1,0 0,0 0,0 0,0 0,1 1,-7 5,4-2,-1 1,1-1,1 2,-1-1,1 1,-7 15,4-5,0 0,2 0,0 1,1 0,1 0,-1 26,3-34,2 1,0-1,0 0,1 1,0-1,1 0,0 0,4 12,-3-18,-1 0,0-1,1 1,0-1,0 0,0 0,1 0,-1 0,1 0,0-1,0 1,0-1,0 0,1 0,-1-1,1 0,0 1,0-1,0-1,7 2,3 2,1-2,-1 0,1-1,0-1,25-1,-37 1,1-2,-1 1,0 0,0-1,0 0,1 0,-1 0,0 0,0-1,0 1,-1-1,1 0,0-1,-1 1,1 0,-1-1,0 0,0 0,0 0,0 0,0 0,-1-1,1 1,-1-1,2-5,-1 1,0 0,-1 0,0 0,0 0,-1-1,0 1,-1-1,0 1,0-1,-1 1,0-1,0 1,-1-1,-4-10,4 14,0 1,0-1,-1 1,1 0,-1 0,0 0,0 1,-1-1,1 1,-1 0,0 0,1 0,-1 0,-1 0,1 1,0 0,-1 0,1 0,-1 0,1 1,-1 0,0 0,1 0,-1 0,-9 1,4 0,1 1,-1 0,1 0,-1 1,1 0,-1 1,1 0,0 0,0 1,1 0,-1 1,1-1,0 2,-12 9,3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02.6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255 0,'-8'1,"0"0,0 0,0 1,0 0,-8 4,-28 5,30-9,-1 1,1 0,-1 1,-13 6,25-9,0-1,1 1,-1 1,0-1,1 0,-1 1,1-1,0 1,-1 0,1-1,0 1,0 0,0 1,0-1,1 0,-1 0,1 1,-1-1,1 1,0 0,0-1,0 1,0 0,0-1,0 1,1 0,0 0,-1 4,3-4,-1 0,1 0,-1 0,1 0,0 0,0 0,0 0,1-1,-1 1,1-1,-1 0,1 0,0 0,0 0,0 0,0 0,5 1,22 18,-27-19,-1 1,0-1,0 1,0-1,0 1,0 0,0 0,-1 0,1 0,-1 0,0 0,0 0,0 0,0 1,-1-1,1 0,-1 1,0-1,0 0,0 1,0-1,0 0,-1 0,0 1,0-1,0 0,0 0,-3 6,1-4,0 0,-1 0,0 0,0 0,0-1,-1 1,1-1,-1 0,0-1,0 1,0-1,-1 0,1 0,-10 3,-20 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03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1,'5'0,"8"0,12 0,6 0,5 0,5 0,-8 5,-16 2,-16 0,-8-1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12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83,'1'-4,"0"1,0-1,0 1,0-1,1 1,0 0,-1 0,1 0,0 0,1 0,-1 0,0 0,1 1,-1-1,1 1,0 0,0 0,0 0,0 0,0 0,7-2,-4 1,0 0,0 0,1 1,-1 0,1 0,0 1,-1-1,1 1,0 1,11 0,-16 0,1 0,-1 1,0 0,0-1,1 1,-1 0,0 0,0 0,0 1,0-1,0 0,0 1,-1-1,1 1,0 0,-1 0,1-1,-1 1,0 0,1 0,-1 0,0 0,0 1,-1-1,1 0,0 0,-1 1,1-1,-1 0,0 1,0-1,1 0,-2 1,1-1,-1 4,0 2,0 0,0-1,-1 1,0-1,-1 1,0-1,0 0,0 0,-7 10,-22 17,27-29,-1 1,1-1,0 1,0 0,-6 10,11-14,0-1,0 1,0 0,0-1,0 1,0-1,0 1,0 0,1-1,-1 1,1-1,-1 1,1-1,0 1,-1-1,1 0,0 1,0-1,0 0,0 1,0-1,0 0,0 0,2 1,33 29,-32-28,2 1,-1 1,1 0,-1 0,0 1,0 0,-1-1,0 1,0 1,0-1,5 13,-8-17,-1 1,1-1,0 1,-1-1,0 0,0 1,0-1,0 1,0-1,0 0,0 1,-1-1,1 1,-1-1,0 0,0 1,0-1,0 0,0 0,0 0,-1 0,1 0,-1 0,1 0,-1 0,0-1,1 1,-1-1,0 1,0-1,0 1,0-1,-1 0,1 0,0 0,-5 1,-1 1,1-1,-1 1,0-1,0-1,0 1,0-1,0-1,-1 0,1 0,0 0,0-1,0 0,-11-3,-13-9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13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 0,'0'6,"0"6,0 8,-6-1,-1 2,-11 9,-1 4,1 1,15-4,14-9,10-7,12-6,5-5,3-3,-1-2,-8-1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13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0,'0'11,"0"14,0 13,0 11,0 8,0 4,0 4,0-5,0-12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15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76,'1'-2,"1"0,-1-1,1 1,0 0,-1 0,1 0,0 0,0 1,0-1,1 1,-1-1,0 1,0-1,1 1,-1 0,1 0,3-1,6-3,1-2,0 1,0 0,1 1,0 1,0 0,16-2,-26 5,0 1,-1 0,1 0,0 0,-1 0,1 0,0 1,-1 0,1 0,0 0,-1 0,7 3,-8-2,0-1,0 1,0 0,-1-1,1 1,0 0,-1 0,1 0,-1 0,0 1,0-1,0 0,0 0,0 1,0-1,-1 1,1-1,-1 1,1-1,-1 1,0 2,-1 5,0 0,0 0,-1 0,-1 0,1 0,-2-1,1 1,-1-1,-1 0,0 0,0 0,-9 11,7-10,0 0,1 0,0 1,1 0,1 0,0 0,-6 23,10-32,0 0,0 1,0-1,1 1,-1-1,1 0,-1 1,1-1,0 0,0 1,0-1,0 0,0 0,0 0,1 0,-1 0,1 0,-1 0,1-1,0 1,0 0,0-1,0 0,0 1,0-1,0 0,0 0,1 0,-1 0,0 0,0-1,1 1,-1-1,5 1,10 2,-1-1,1-1,28 0,-39-2,37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20:00:19.8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6:55.0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97,'0'-5,"0"0,1 1,0-1,0 0,0 1,1-1,0 1,-1-1,1 1,1 0,-1 0,1 0,0 0,0 0,0 1,0-1,0 1,1 0,0 0,7-5,-10 7,1 0,0 1,-1-1,1 0,0 1,0-1,0 1,-1-1,1 1,0 0,0 0,0 0,0 0,0 0,-1 0,1 0,0 1,0-1,0 1,0-1,1 2,-1 0,1-1,-1 1,0 0,0 1,0-1,0 0,0 0,-1 1,1-1,-1 1,1 0,-1-1,0 1,0 0,0 0,0 0,0 5,0-2,0 1,-1-1,1 1,-1-1,-1 1,1-1,-1 1,0-1,-1 0,1 0,-4 8,-3 4,-1 0,-14 22,3-5,19-33,0-1,1 1,-1 0,0 0,1 0,0 0,-1 0,1-1,0 1,0 0,0 0,0 0,0 0,1 0,-1 0,0 0,1 0,0-1,0 4,24 34,-2 0,-22-33,1 1,-1-1,-1 0,1 0,-1 0,0 1,-1-1,0 0,0 0,0 1,0-1,-4 9,3-11,1 0,-1 0,0 0,0 0,0 0,0-1,-1 1,0-1,1 1,-1-1,-1 0,1 0,0 0,-1-1,1 1,-1-1,0 0,-6 3,-7-2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03.5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28,'1'-1,"-1"0,0 0,1 1,-1-1,1 0,0 0,-1 0,1 0,0 0,-1 1,1-1,0 0,0 1,0-1,-1 0,1 1,0-1,0 1,0 0,0-1,0 1,0 0,0-1,2 1,30-7,-30 6,7 0,0 0,0 0,0 1,0 0,0 0,0 1,0 1,0-1,10 5,-17-5,0 0,-1 0,1 0,0 0,-1 1,1 0,-1-1,0 1,1 0,-1 0,0 0,0 0,0 1,0-1,-1 1,1-1,-1 1,1-1,-1 1,0 0,0 0,0-1,0 1,-1 0,1 0,-1 0,0 0,0 0,0 0,0 0,0 0,0 0,-1 0,-1 5,-2 6,0-1,0 1,-1-1,-1-1,0 1,-1-1,0 0,-1 0,-1-1,-14 16,-6 1,-1-1,-42 28,28-22,44-33,0 0,-1 1,1-1,0 0,0 0,0 0,-1 0,1 0,0 1,0-1,-1 0,1 0,0 0,0 1,0-1,0 0,-1 0,1 1,0-1,0 0,0 0,0 1,0-1,0 0,0 0,0 1,0-1,0 0,0 1,0-1,0 0,0 0,0 1,0-1,0 0,0 0,0 1,0-1,12 5,22-4,-31-1,71-1,-39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05.3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310 98,'1'-4,"-1"0,0 1,-1-1,1 0,-1 0,1 0,-1 0,0 1,-1-1,1 0,-1 1,1-1,-1 1,0 0,0-1,-1 1,-3-4,1 3,1 1,0 1,-1-1,0 1,0-1,1 1,-1 1,-1-1,1 1,0 0,0 0,-9 0,2 0,-1 0,0 1,1 1,-1 0,1 0,0 1,-23 8,29-8,1 0,-1 0,1 0,0 1,0 0,0 0,0 1,0-1,1 1,0 0,0 0,0 1,0-1,0 1,1 0,0 0,0 0,0 0,-1 6,3-8,0 0,0 0,1 1,-1-1,1 1,0-1,0 0,0 1,0-1,0 0,1 1,0-1,0 0,0 1,0-1,0 0,1 0,-1 0,1 0,0 0,0 0,0-1,0 1,0-1,0 1,1-1,0 0,-1 0,1 0,0 0,0 0,0-1,0 1,5 1,6 3,0-1,1 0,-1-1,1 0,0-2,21 2,-25-3,1-2,0 0,-1 0,1-1,0 0,13-6,-13 5,-11 3,0 0,-1-1,1 1,0 0,0 0,-1 0,1 0,0 0,-1 0,1 0,0 0,0 0,-1 0,1 1,0-1,-1 0,1 0,0 1,-1-1,1 0,0 1,-1-1,1 1,-1-1,1 1,0-1,-1 1,0-1,1 1,-1-1,1 1,-1 0,0-1,1 1,-1 0,0-1,1 1,-1 0,0-1,0 1,0 0,0-1,0 1,0 0,0 0,0-1,0 1,0 0,0 0,-1 0,-8 51,4-35,3-6,1 0,0 0,0 0,2 11,3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06.5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 0,'0'11,"-5"3,-2 5,-11-1,-2 1,3 4,9-3,11-4,11-5,14-5,6-3,4-2,1-1,4-1,-6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19:57:07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0,'-5'0,"-2"5,0 13,2 8,1 5,1 3,2 6,1 2,0-1,0-2,0-8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5-27T19:48:05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035">
    <iact:property name="dataType"/>
    <iact:actionData xml:id="d0">
      <inkml:trace xmlns:inkml="http://www.w3.org/2003/InkML" xml:id="stk0" contextRef="#ctx0" brushRef="#br0">1494 6918 0,'0'-35'181,"-69"35"-165,0-69-8,-1 69 4,1 0 2,69-35-6,-70 35 0,1 0 6,34 0 10,0 0 6,0 35 60,35 34-57,0-34-22,0 35 7,0-1-3,-69-69-7,69 70 0,0-35 6,0-1 1,0 1-3,35-35 124,-1 0-106,1 0-11,-35-35-16,35 35 5,69 0 6,-34 0 2,-36 0-10,36 35 11,-1 35-2,-69-1 0,0 1-5,0-36-4,0 1 3,-34 35-5,-36-1 13,1-69-4,34 35 1,-35-35-12,36 0 9,-36 0 0,35 0 3,-34 0 19,69-35-24,0 0 5,35 35-1,-35-69-5</inkml:trace>
    </iact:actionData>
  </iact:action>
  <iact:action type="add" startTime="13455">
    <iact:property name="dataType"/>
    <iact:actionData xml:id="d1">
      <inkml:trace xmlns:inkml="http://www.w3.org/2003/InkML" xml:id="stk1" contextRef="#ctx0" brushRef="#br0">1738 7092 0,'-35'0'56,"0"70"-40,35-1-6,0 1-2,0 34-3,0-35 6,0 1-5,0-35-1,35 34 3,69 1 6,0-70 5,-69 69-11,0-69-5,34 0 8,-34 0-2,0-69-2,34 34-4,-34-69 13,-35 34-8,0 35-2,0 1 2,0-1 1,0-69 4,-35 104-5,35-35 2,-69 35-4,34-35-1,-34 35 4,34 0 1,0 0-5,-34 0 10,-1 0-1,35 0 11</inkml:trace>
    </iact:actionData>
  </iact:action>
  <iact:action type="add" startTime="14759">
    <iact:property name="dataType"/>
    <iact:actionData xml:id="d2">
      <inkml:trace xmlns:inkml="http://www.w3.org/2003/InkML" xml:id="stk2" contextRef="#ctx0" brushRef="#br0">3579 7022 0,'-104'0'21,"104"70"-10,-35-35-4,1 69 9,-36-34-6,70-1 6,-35-69-10,35 35 6,0 34 4,0-34 10,70-35 4,-1 0-16,1 0-2,-35 0-4,-1 0-6,36-35 6,-35 35 3,-1 0-2,1 0-6,35 0 4,-70-34 1,34 34 3,1 0 5,35 0 10</inkml:trace>
    </iact:actionData>
  </iact:action>
  <iact:action type="add" startTime="15322">
    <iact:property name="dataType"/>
    <iact:actionData xml:id="d3">
      <inkml:trace xmlns:inkml="http://www.w3.org/2003/InkML" xml:id="stk3" contextRef="#ctx0" brushRef="#br0">3684 7092 0,'0'35'6,"0"0"2,0-1 0,0 36-1,0-1-1,0-34 3,0 35 5,0-1 0,0-34-3,0 34-6,34-34 4,-34 0-4,0 69 11,35-104-9,-35 35 12</inkml:trace>
    </iact:actionData>
  </iact:action>
  <iact:action type="add" startTime="21714">
    <iact:property name="dataType"/>
    <iact:actionData xml:id="d4">
      <inkml:trace xmlns:inkml="http://www.w3.org/2003/InkML" xml:id="stk4" contextRef="#ctx0" brushRef="#br0">1668 9073 0,'-69'-34'5,"138"138"115,1 0-115,-36 35 8,71-34-9,-71-36 3,36 1 0,-35-36 2,34 36 1,-34-70-4,-35 35-1,69-35 4,-34 0 5,35 0 27</inkml:trace>
    </iact:actionData>
  </iact:action>
  <iact:action type="add" startTime="22191">
    <iact:property name="dataType"/>
    <iact:actionData xml:id="d5">
      <inkml:trace xmlns:inkml="http://www.w3.org/2003/InkML" xml:id="stk5" contextRef="#ctx0" brushRef="#br0">2224 9143 0,'0'0'2,"-35"0"49,-34 35-44,34 34 1,-34-34 0,34 35 2,-35-1-7,36-34 6,-1 34-2,-35-34 4,36-35-7,34 70 4,-70-70 1,70 69-4,-69 1 13,103-70 15</inkml:trace>
    </iact:actionData>
  </iact:action>
  <iact:action type="add" startTime="22704">
    <iact:property name="dataType"/>
    <iact:actionData xml:id="d6">
      <inkml:trace xmlns:inkml="http://www.w3.org/2003/InkML" xml:id="stk6" contextRef="#ctx0" brushRef="#br0">2780 8691 0,'0'70'48,"0"-36"-40,0 1 0,0 0 3,0 34-8,0-34 5,0 35 0,0-1 2,0 36-3,0-36 2,0 35-5,0 1 6,0-1-2,0 0-1,0-34 1,0-1-1,0 1 1,0-1-1,0 1-2,0-1 5,0 1-4,0 34 2,0-34-2,0-36 0,0 1 2,0 35 2,0-35-4,0-1 1,0 1 2,0 35 0,0-36-4,0 1 4,0 35-2,0-36-1,0 1 4,0 35 1,0-1 7,0-34 5,70-70 45</inkml:trace>
    </iact:actionData>
  </iact:action>
  <iact:action type="add" startTime="25130">
    <iact:property name="dataType"/>
    <iact:actionData xml:id="d7">
      <inkml:trace xmlns:inkml="http://www.w3.org/2003/InkML" xml:id="stk7" contextRef="#ctx0" brushRef="#br0">2745 11055 0,'0'35'123,"0"-1"-111,0 71 3,0-36 2,0-34-9,0 0-3,0 34 6,0-34-8,0 0 7,0 0-1,0 34-4,0-34 4,0 0-1,0 34-3,0-34 7,0 0-10,0-1 9,0 36-6,0-35 7,0 0-10,-34-35 6,34 69 3,0 1 3,0-1-6,0 1 5,0-1 1,0 1 3,0-1-4,0 1 3,0-1-2,0-34 2,0 35-2,0-36 2,0 36-2,0-35 2,0-1 6,0 36 0,0-35-6,0-1 8,69-103 28,-69-35-46</inkml:trace>
    </iact:actionData>
  </iact:action>
  <iact:action type="add" startTime="26293">
    <iact:property name="dataType"/>
    <iact:actionData xml:id="d8">
      <inkml:trace xmlns:inkml="http://www.w3.org/2003/InkML" xml:id="stk8" contextRef="#ctx0" brushRef="#br0">1217 10221 0,'0'0'6,"34"0"96,1 0-98,35 0 3,-36 0 1,1 0 0,34 0 2,36 0-3,-36 0 2,35 0-2,1 0-4,-36 0 9,1 0-5,-1 69-2,35-69 4,1 0-4,-1 0 3,0 0 0,-34 0 4,-1 0-9,35 0 4,-34 0 1,34 0 2,0-35-6,-34 35 8,-1 0-8,1 0 2,-1 0 5,1 0-2,-1 0-5,1 0 6,34 0-2,-34 0 0,-1 0-4,1 0 6,34 0-6,-69 0 4,34 0 0,1 0 3,-1 0-6,1-34 3,34 34-2,-70 0 0,1-70 4,35 70-2,-36 0 0,1 0-2,35-35 0,-36 35 5,1 0-6,0 0 3,34 0 1,-34 0-5,0 0 4,69 0 7,-34 0 1,-1 0-8,-34 0 0,0 0-3,-1 0 4,36 0-3,-35 0 1,-1 0 4,36 0-3,-1 0 6,-34 0-7,35 0 8,-36 0 1,36 0 15,-105 0 78</inkml:trace>
    </iact:actionData>
  </iact:action>
  <iact:action type="add" startTime="27638">
    <iact:property name="dataType"/>
    <iact:actionData xml:id="d9">
      <inkml:trace xmlns:inkml="http://www.w3.org/2003/InkML" xml:id="stk9" contextRef="#ctx0" brushRef="#br0">3788 9213 0,'0'-35'23,"35"35"-20,-105 0 84,35 0-80,1 0-1,-36 0 0,35 0 4,1 0-4,-1 0 1,-35 0 3,36 0-3,-36 0 9,35 0 5,35 69 14,0 1-18,0-1-2,0 1-1,0-35 0,0-1 9,105-34 122,-71 0-140,1 0 2,35 0 1,-36 0 1,36 70 1,-1 34 2,-69-34 1,0-1 3,0-34-2,-34-35-3,-36 70-6,35-70 3,1 0-2,-36 0 5,35 0-6,1 0 7,-36 0 2,1-35 0,69 0 6,0 0-2,34 35-14,-34-104 4</inkml:trace>
    </iact:actionData>
  </iact:action>
  <iact:action type="add" startTime="28635">
    <iact:property name="dataType"/>
    <iact:actionData xml:id="d10">
      <inkml:trace xmlns:inkml="http://www.w3.org/2003/InkML" xml:id="stk10" contextRef="#ctx0" brushRef="#br0">4101 9352 0,'-105'34'37,"105"36"-25,-34-35-4,34 34 4,0-34-8,0 0 4,0-1-1,0 71 8,34-105-9,-34 34 2,105-34 0,-71 35 1,1-35-1,35 0 0,-36 0-1,36 0 6,-36 0 4,-34-69-5,70 69-3,-70-70-1,0 1-1,0-1 1,-70 1-1,70-1 0,-69-34 1,34 69-3,-69 0 14,35 35-7,-1 0 3,35 0 0</inkml:trace>
    </iact:actionData>
  </iact:action>
  <iact:action type="add" startTime="29386">
    <iact:property name="dataType"/>
    <iact:actionData xml:id="d11">
      <inkml:trace xmlns:inkml="http://www.w3.org/2003/InkML" xml:id="stk11" contextRef="#ctx0" brushRef="#br0">4830 8865 0,'0'69'86,"0"-34"-78,0 35 0,0-1 2,0 36-6,0-36 8,0 1-8,0 34 6,0 0-3,0 0 2,-69 1-5,69-1 2,0 0 5,0 35-6,0-34 3,0-1-2,0 0 5,0 1-6,0-1 3,0 0-2,0 0 6,0-34-5,0-1 2,0 1-6,0-1 4,0 36 3,0-70-4,0 34 2,0-34-2,0 34 1,0-34 2,0 0-3,0 0 2,0 34 2,0 1-4,0-36 2,0 1 0,0 69 0,0-69 0,0 0-2,0 0-1,-35 34 7,35 1 1,0-1 3,0-34-1,0 35 1,0-36-5,0 1 5,0 0 0,0 34 6,0-138 78,0-1-96</inkml:trace>
    </iact:actionData>
  </iact:action>
  <iact:action type="add" startTime="30457">
    <iact:property name="dataType"/>
    <iact:actionData xml:id="d12">
      <inkml:trace xmlns:inkml="http://www.w3.org/2003/InkML" xml:id="stk12" contextRef="#ctx0" brushRef="#br0">5768 8969 0,'0'35'54,"-69"0"-42,-1 34 3,1 1-7,34-35 1,35 34-1,-69 35 3,69-69-8,0 35 14,0-36 5,69-34-4,-34 0-7,0 0-2,34 0-1,1 0-5,34 0 4,-69 0 4,-1 0-7,1 0 4,35 0-2,-1 0 12,-34 0-12,0 0 2,69 0 6,-104 70-6,35-70 0</inkml:trace>
    </iact:actionData>
  </iact:action>
  <iact:action type="add" startTime="31006">
    <iact:property name="dataType"/>
    <iact:actionData xml:id="d13">
      <inkml:trace xmlns:inkml="http://www.w3.org/2003/InkML" xml:id="stk13" contextRef="#ctx0" brushRef="#br0">5977 9108 0,'-35'0'21,"35"35"-8,0 0-4,0 69 0,0 0-2,0-34-2,0-35 3,0-1-2,0 36 5,0-1-6,0-34 3,0 0 1,0 34-1,0 1 5,0-35 13</inkml:trace>
    </iact:actionData>
  </iact:action>
  <iact:action type="add" startTime="31654">
    <iact:property name="dataType"/>
    <iact:actionData xml:id="d14">
      <inkml:trace xmlns:inkml="http://www.w3.org/2003/InkML" xml:id="stk14" contextRef="#ctx0" brushRef="#br0">5560 10082 0,'-35'0'9,"35"69"95,35-69-95,34 0 8,-34 0-7,0 0 7,0 0-4,69 0 4,-35 0-4,36 0 3,-36 0 0,1 35 0,-1-35-2,-34 0-6,34 0 0,-34 0-2,0 0 0,34 0 12,36 0-5,-36 0 3,-34 0-2,34 0 2,1 0 1,-1 0 0,1 0-3,-35 0-1,-1 0 1,36 0 10,-36 0-3,1 0 1,0 0 2,34 0 1</inkml:trace>
    </iact:actionData>
  </iact:action>
  <iact:action type="add" startTime="33128">
    <iact:property name="dataType"/>
    <iact:actionData xml:id="d15">
      <inkml:trace xmlns:inkml="http://www.w3.org/2003/InkML" xml:id="stk15" contextRef="#ctx0" brushRef="#br0">1564 11159 0,'0'-35'74,"69"35"31,-34 0-99,0 0 1,34 70 1,1-70 2,-1 0-6,-34 0 7,0 0-3,34 0 3,-69 35 57,0 34-53,-34 1-5,34-35-5,0-1 3,0 1-2,-35 35 2,35-36 3,0 1-6,0 35 6,0-36-8,0 1 5,-70 35 0,70-36-1,0 1 0,0 0 1,0 69 10,0-69-3,35-35 58,-35-104-67</inkml:trace>
    </iact:actionData>
  </iact:action>
  <iact:action type="add" startTime="33894">
    <iact:property name="dataType"/>
    <iact:actionData xml:id="d16">
      <inkml:trace xmlns:inkml="http://www.w3.org/2003/InkML" xml:id="stk16" contextRef="#ctx0" brushRef="#br0">1633 11576 0,'35'0'56,"0"0"-52,69 0 3,-34 0-1,-36 0 0,36 0 2,-35 0 1,34 0 1,-34 0-5,0 0 2,-1 0 5</inkml:trace>
    </iact:actionData>
  </iact:action>
  <iact:action type="add" startTime="39731">
    <iact:property name="dataType"/>
    <iact:actionData xml:id="d17">
      <inkml:trace xmlns:inkml="http://www.w3.org/2003/InkML" xml:id="stk17" contextRef="#ctx0" brushRef="#br0">3023 11055 0,'70'0'134,"-1"0"-121,-34-35-5,35 35-1,-36 0 0,1 0 4,0 0-6,69 0 9,-104 70 6,0-1-7,0-34-5,-35 0 0,1 34-5,-36 1 14,-34-1-3,69-69 4,35 35 1,70-35 51,-1 35-62,-34-35 0,34 69-4,1-34 12,-70 35 2,0-1-8,-35 1 6,-34-70 0,34 34-10,-35-34 10,-34 70 5,69-70-12,1 0 24</inkml:trace>
    </iact:actionData>
  </iact:action>
  <iact:action type="add" startTime="40824">
    <iact:property name="dataType"/>
    <iact:actionData xml:id="d18">
      <inkml:trace xmlns:inkml="http://www.w3.org/2003/InkML" xml:id="stk18" contextRef="#ctx0" brushRef="#br0">4031 11194 0,'-35'0'107,"-34"0"-96,-1 0-3,-69 0 27,70 0-14,69 70 75,0-36-78,0 1-11,0 0 0,0 69 6,0-69 3,35-35 115,-1 0-107,1 0-10,35 0 2,-1 0 1,-34 69-4,-35 1-5,0-1 6,0-34 2,0 0 6,-35-35-11,-34 69 0,34-69 1,-69 35 4,69-35-1,0 0 6</inkml:trace>
    </iact:actionData>
  </iact:action>
  <iact:action type="add" startTime="42325">
    <iact:property name="dataType"/>
    <iact:actionData xml:id="d19">
      <inkml:trace xmlns:inkml="http://www.w3.org/2003/InkML" xml:id="stk19" contextRef="#ctx0" brushRef="#br0">4378 11229 0,'-34'0'226,"-36"0"-197,36 0-9,-1 35 3,-35-1 1,70 1-11,-34 35 6,34-36-8,0 36 9,0-1-6,0 1-3,0 34 8,0-34-9,34-70-2,-34 34 3,70-34-6,-35 35 13,-1-35-6,36 0 7,-36 0-8,1 0 3,0 0 6,34 0-2,-69-35-7,0 1 0,35-36 5,-35 1-1,0-1 1,0 1-3,0-1 7,0 1-10,0 34 10,0 0-10,-69 35 6,69-69-10,-35 69 10,0 0 6,35-35-10,-35 35 7,-34 0 29,69 69-45</inkml:trace>
    </iact:actionData>
  </iact:action>
  <iact:action type="add" startTime="46181">
    <iact:property name="dataType"/>
    <iact:actionData xml:id="d20">
      <inkml:trace xmlns:inkml="http://www.w3.org/2003/InkML" xml:id="stk20" contextRef="#ctx0" brushRef="#br0">5525 11229 0,'-35'0'74,"35"-35"-17,70 35-41,-1-70-6,-34 70-3,0 0-2,34 0 12,-69 35-4,0 35-5,0-35-1,0-1 0,0 36 3,-34-35-4,34-1 5,-105 36-8,71-35 5,34 34 0,-105-34 2,71 34 3,34 1 3,-35-70-3,35 35-2,69-35 62,36 0-55,-71 0-15,36 0 4,-35 0 4,34 0 3,-34 0 51</inkml:trace>
    </iact:actionData>
  </iact:action>
  <iact:action type="add" startTime="47044">
    <iact:property name="dataType"/>
    <iact:actionData xml:id="d21">
      <inkml:trace xmlns:inkml="http://www.w3.org/2003/InkML" xml:id="stk21" contextRef="#ctx0" brushRef="#br0">6463 11298 0,'0'0'4,"0"-34"32,0-36-6,0 35-6,-34 35-6,-36 0-5,-34 0 0,69 0-2,0 0-3,35 70-1,-69-70-3,-1 69 15,70-34 0,0 0 7,35-35-22,104 104 11,-104-104-4,0 35-7,34-35 4,-34 69 4,34 36 3,-69-71-3,70-34-7,-70 35 11,-70 35 9,36-70-14,-1 0 5,-35 0-2,1 0 6,34 0 1,35-70 17,0 35-27,0 1 5,35 34-8,34-105 1,-34 105-1,0-34-3,34 34 3,-34-35 3,35 35 0,-70-70-3,69 70 10,-69 35 42</inkml:trace>
    </iact:actionData>
  </iact:action>
  <iact:action type="add" startTime="54065">
    <iact:property name="dataType"/>
    <iact:actionData xml:id="d22">
      <inkml:trace xmlns:inkml="http://www.w3.org/2003/InkML" xml:id="stk22" contextRef="#ctx0" brushRef="#br0">2016 13940 0,'0'-35'142,"0"1"-105,69 34-22,1-70-10,-1 70 3,1 0 2,-36 0-4,36 0 0,-35 0 2,34 70 10,-69-36-13,0 1 2,0 0 3,0 69-1,0-69-5,-35 0 4,35 34 1,-104-34-1,69-35-4,35 70 5,-104-70 3,104 69-6,-69-69-3,103 0 83,36 0-81,-35 0 3,-1 0-1,36 35 2,-35-35-1,34 104-3,-69-34 5,70-35-4,-70-1 0,0 36 3,0-35 0,0 34 3,-105-69 0,71 35-5,-1-35-2,-35 0 1,36 0 5,-1 0-2,0 0-5,-69 0 13,173-35 35,-34 35-47</inkml:trace>
    </iact:actionData>
  </iact:action>
  <iact:action type="add" startTime="55094">
    <iact:property name="dataType"/>
    <iact:actionData xml:id="d23">
      <inkml:trace xmlns:inkml="http://www.w3.org/2003/InkML" xml:id="stk23" contextRef="#ctx0" brushRef="#br0">3336 13940 0,'-35'0'111,"-69"0"-94,69-35-13,1 35 3,-36 0 2,1 0 3,-1 0 4,35 0 17,35 35-13,0 0-5,0 35-1,0-36 8,0 1 8,70 35 87,-1-70-113,-34 0 6,0 69-4,34 1 3,-69-36-3,70 1 4,-70 35-6,0-1 10,0 1 5,-70-35-8,36-35-3,-1 0 0,-35 0 0,36 0-2,-1 0 2,-35 69 0,36-69 0,-1 0 15,35-35 6,35 1-15</inkml:trace>
    </iact:actionData>
  </iact:action>
  <iact:action type="add" startTime="55992">
    <iact:property name="dataType"/>
    <iact:actionData xml:id="d24">
      <inkml:trace xmlns:inkml="http://www.w3.org/2003/InkML" xml:id="stk24" contextRef="#ctx0" brushRef="#br0">3684 14184 0,'0'-35'36,"-35"35"11,35 35-39,-70-1-3,70 1 5,-34 69-1,34-69-2,0 0 1,0 34-2,0 1 10,104-35-6,-35-35 1,1 0-6,-1 0 3,-34 0 1,0 0-1,34 0 0,-34 0 1,35-70 1,-70 1-2,0 34 0,69 35-1,-69-70 0,0 36 1,0-36 4,-69 35-5,-1-34 7,1-1 4,-1 70-5,35 0-3,-34 0 6,34 0 6,35 70-2,0-35-18</inkml:trace>
    </iact:actionData>
  </iact:action>
  <iact:action type="add" startTime="57072">
    <iact:property name="dataType"/>
    <iact:actionData xml:id="d25">
      <inkml:trace xmlns:inkml="http://www.w3.org/2003/InkML" xml:id="stk25" contextRef="#ctx0" brushRef="#br0">4934 15296 0,'-34'0'15,"103"0"70,-34 0-82,0 0 4,34 0 4,1 0-3,-1 0-5,-34 0 5,0 0 0,34 0 4,1 0-2</inkml:trace>
    </iact:actionData>
  </iact:action>
  <iact:action type="add" startTime="57551">
    <iact:property name="dataType"/>
    <iact:actionData xml:id="d26">
      <inkml:trace xmlns:inkml="http://www.w3.org/2003/InkML" xml:id="stk26" contextRef="#ctx0" brushRef="#br0">5247 14983 0,'0'35'22,"0"0"-15,0 69 2,0-69 0,-35-1-5,35 36 5,0-35 1,0 34 1,0-34 9,0 35-7,0-36 4,0 1-4,0 35 7</inkml:trace>
    </iact:actionData>
  </iact:action>
  <iact:action type="add" startTime="58386">
    <iact:property name="dataType"/>
    <iact:actionData xml:id="d27">
      <inkml:trace xmlns:inkml="http://www.w3.org/2003/InkML" xml:id="stk27" contextRef="#ctx0" brushRef="#br0">3197 15192 0,'35'-35'37,"0"35"-32,34-70 1,-34 70 6,0 0-4,34 0 2,-69 35-2,0 35 8,0-1-8,0-34-1,0 0 3,-69 34-4,34-34 4,-35 35-2,36-36 1,-36 36-6,70-35 5,-69-35-2,69 34 3,0 1 44,34-35-40,105 70 1,-104-70-3,0 0-2,0 0-6,34 0 7,-34 0-2,34 0 3,-34 0 5,35 0 47</inkml:trace>
    </iact:actionData>
  </iact:action>
  <iact:action type="add" startTime="59076">
    <iact:property name="dataType"/>
    <iact:actionData xml:id="d28">
      <inkml:trace xmlns:inkml="http://www.w3.org/2003/InkML" xml:id="stk28" contextRef="#ctx0" brushRef="#br0">4274 15331 0,'0'-35'29,"0"-35"-9,-34 70-1,34-34-12,-70 34-4,35 0 5,-138 0 22,138 0-19,-35 0-6,70 69 1,-34-69 3,34 35-1,0 0 16,0 34-10,34-34 4,36 0-7,-35-35-4,34 69 5,-34-69-6,0 35 3,34-35-5,-34 104 3,34-69 8,-69 0 11,-69-35 17,-1 0-30,1 0 5,-1 0 7,70-35 7,0-34-17,0-1 0,35 70-4,-35-35-3,70 35-4,-70-34 7,69 34-8,-34-70 5,34 70 10,-69-35-6,35 35 11</inkml:trace>
    </iact:actionData>
  </iact:action>
  <iact:action type="add" startTime="60142">
    <iact:property name="dataType"/>
    <iact:actionData xml:id="d29">
      <inkml:trace xmlns:inkml="http://www.w3.org/2003/InkML" xml:id="stk29" contextRef="#ctx0" brushRef="#br0">1772 15991 0,'105'0'108,"-71"0"-97,36 0-8,-35 35 8,34-35-6,1 0 3,-1 0 1,35 0-1,-34 35 0,-1-35-2,1 0 3,-1 0-2,1 0 1,34 0-3,0 0 1,-34 0 5,-1 0-3,1 0 0,-1 0-1,1 0 1,-1 0-4,1 0 4,34 0-2,-34 0 4,-1 0-4,1 0 1,-36 0 0,36 0 1,-35 0 2,-1 0-4,1 0 2,35 0-2,-36 0 2,36 0 0,-35 0 0,34 0 0,-34 0-3,0 0 4,34 0-4,0 0 14,-34 0-13,0 0 0,0 0 4,69 0 4,-69 0 0,-1 0 2,1 0 0,35 0-2,-36 0 0,1 0 6,35 0-1</inkml:trace>
    </iact:actionData>
  </iact:action>
  <iact:action type="add" startTime="61536">
    <iact:property name="dataType"/>
    <iact:actionData xml:id="d30">
      <inkml:trace xmlns:inkml="http://www.w3.org/2003/InkML" xml:id="stk30" contextRef="#ctx0" brushRef="#br0">4413 16756 0,'70'0'18,"-70"-69"-10,0 34 24,0 0-4,0-35-4,-35 36-1,-35 34-10,1 0 3,0 0 1,-1 0-1,35 0-12,-69 0 11,104 69-4,-104-69-8,104 35 9,-35-35 3,35 35-11,0 0 18,35-35-13,-35 69-2,69-69 0,1 70 2,-35-70 0,34 69-5,-34-69 6,0 70-3,34-70 2,-69 34-3,69-34 4,-69 35-5,0 0 23,-34-35-13,34 69-1,-35-69-11,0 0 10,1 0 5,-36 0-6,35 0 10,35-34 4,0-1-14,0 0 5,0 0 0,35-69-4,35 35 0,-1-1 7,0 1-10,1 69 6,-70-35-8</inkml:trace>
    </iact:actionData>
  </iact:action>
  <iact:action type="add" startTime="62689">
    <iact:property name="dataType"/>
    <iact:actionData xml:id="d31">
      <inkml:trace xmlns:inkml="http://www.w3.org/2003/InkML" xml:id="stk31" contextRef="#ctx0" brushRef="#br0">3093 16513 0,'69'0'61,"1"0"-55,-35 0 0,-1 0 3,1 0 0,35 0-5,-36 0 15,-34 69 1,0-34 17,0 35-7,0-36-11,0 71-4,-69-105-12,69 69 4,0-34 4,-35 0-6,35 34 6,0-34-7,0 0 4,0 34 5,0 1 4</inkml:trace>
    </iact:actionData>
  </iact:action>
  <iact:action type="add" startTime="63336">
    <iact:property name="dataType"/>
    <iact:actionData xml:id="d32">
      <inkml:trace xmlns:inkml="http://www.w3.org/2003/InkML" xml:id="stk32" contextRef="#ctx0" brushRef="#br0">3023 16826 0,'35'0'22,"0"0"-18,34 0 4,1-70 2,-35 70-2,-1 0 0,36 0-4,-1 0 10,-34 0 5</inkml:trace>
    </iact:actionData>
  </iact:action>
  <iact:action type="add" startTime="63890">
    <iact:property name="dataType"/>
    <iact:actionData xml:id="d33">
      <inkml:trace xmlns:inkml="http://www.w3.org/2003/InkML" xml:id="stk33" contextRef="#ctx0" brushRef="#br0">2259 16582 0,'-70'0'6,"70"-35"122,35 35-121,35 0-1,-1 0 2,1 0-1,-36 0 2,36 0-3,-35 0 9,-35 35 5,0 70-10,-35-71-2,-35 1 2,1 69 2,-1-69 2,1 35 8,-1-36-14,140-34 82,-35 0-79,-1 0-6,36 70 3,-1-70 10,-69 35-14,35-35 7,-35 34-8,0 1 13,0 35 4,0-36-6,-35-34-7,-34 35 0,34-35-3,0 0 5,-34 70-2,34-70 3,0 0 5,1 0 1,-36 0-5,35 0 14,35-70-12,0 35 12</inkml:trace>
    </iact:actionData>
  </iact:action>
  <iact:action type="add" startTime="70091">
    <iact:property name="dataType"/>
    <iact:actionData xml:id="d34">
      <inkml:trace xmlns:inkml="http://www.w3.org/2003/InkML" xml:id="stk34" contextRef="#ctx0" brushRef="#br0">11293 11055 0</inkml:trace>
    </iact:actionData>
  </iact:action>
  <iact:action type="add" startTime="71934">
    <iact:property name="dataType"/>
    <iact:actionData xml:id="d35">
      <inkml:trace xmlns:inkml="http://www.w3.org/2003/InkML" xml:id="stk35" contextRef="#ctx0" brushRef="#br0">11293 11055 0</inkml:trace>
    </iact:actionData>
  </iact:action>
  <iact:action type="add" startTime="95577">
    <iact:property name="dataType"/>
    <iact:actionData xml:id="d36">
      <inkml:trace xmlns:inkml="http://www.w3.org/2003/InkML" xml:id="stk36" contextRef="#ctx0" brushRef="#br0">14490 6779 0,'0'35'5,"69"-35"115,1-35-105,-35 35-8,-1 0 1,36 0 0,-35 0 2,-1 0 2,-34 104 10,0-69-14,-34 35 0,-1-36 1,35 1-4,-104 35 8,34-35-4,35-35 11,35 69-17,35-69 59,35 0-56,-36 35 0,36 0 11,-1 34-3,-69-34 3,0 0-2,-34-35-10,34 69 6,-105-69-6,36 0 1,34 35 3,-34-35 5,-1 0 2,1 0 0,69-35 6,0-69-8</inkml:trace>
    </iact:actionData>
  </iact:action>
  <iact:action type="add" startTime="96498">
    <iact:property name="dataType"/>
    <iact:actionData xml:id="d37">
      <inkml:trace xmlns:inkml="http://www.w3.org/2003/InkML" xml:id="stk37" contextRef="#ctx0" brushRef="#br0">15185 6814 0,'-35'0'55,"35"35"-52,-35 34 14,35-34-9,0 34-2,0-34 2,0 35-1,0-1 2,0 1-3,0-1 2,0 1 0,35-35 0,35 34 6,34-69 0,-35 0 1,-69-35-5,70 1-5,-1-71 9,-69 36-3,0-1-4,0 1-1,0 34 1,0 0 2,0-69 4,-34 104-5,34-35 0,-70 35 1,35 0-4,35-35 5,-69 35-2,-1 0 4,36 0 14</inkml:trace>
    </iact:actionData>
  </iact:action>
  <iact:action type="add" startTime="97600">
    <iact:property name="dataType"/>
    <iact:actionData xml:id="d38">
      <inkml:trace xmlns:inkml="http://www.w3.org/2003/InkML" xml:id="stk38" contextRef="#ctx0" brushRef="#br0">17513 6710 0,'-70'0'85,"70"34"-81,-69-34 2,69 105 5,-104-71-4,104 36-1,-35 34 2,35-34 0,0-35-1,0-1 2,0 36-4,0-35 4,0-1-2,35-34 1,-1 70 3,36-70-7,-35 0 6,-1 69-5,36-69 6,-35 0-8,-1 0 5,36-34 3,-35 34-7,-35-35 5,69 35-4,-69-35 4,70-34 6,-70 34 10,-35 35-18,-35 0 6,36 0-2,-1 0-7,-69 0 6,69 0-4,0 0 1,-34 35 4,34-35-5,0 0-1,35 34 0,-69-34 13,69 70-17</inkml:trace>
    </iact:actionData>
  </iact:action>
  <iact:action type="add" startTime="100484">
    <iact:property name="dataType"/>
    <iact:actionData xml:id="d39">
      <inkml:trace xmlns:inkml="http://www.w3.org/2003/InkML" xml:id="stk39" contextRef="#ctx0" brushRef="#br0">13586 8691 0,'0'35'115,"35"34"-110,-35 1 4,70-1 1,-1 36-4,-34-36 1,34 1 0,-34-1 1,35 1 0,-36-35-1,-34-1 0,70-34 1,-70 105 0,35-105-2,-35 34 10,69-34-8,-34 0 27</inkml:trace>
    </iact:actionData>
  </iact:action>
  <iact:action type="add" startTime="101078">
    <iact:property name="dataType"/>
    <iact:actionData xml:id="d40">
      <inkml:trace xmlns:inkml="http://www.w3.org/2003/InkML" xml:id="stk40" contextRef="#ctx0" brushRef="#br0">14038 8761 0,'-35'0'15,"35"34"-7,-34-34 0,34 105-4,-139-71 6,104 71-4,-35-71 5,36 36-5,-1-35 3,35 0-3,-70-35 2,70 69-4,-34-69 6,34 70-2</inkml:trace>
    </iact:actionData>
  </iact:action>
  <iact:action type="add" startTime="101708">
    <iact:property name="dataType"/>
    <iact:actionData xml:id="d41">
      <inkml:trace xmlns:inkml="http://www.w3.org/2003/InkML" xml:id="stk41" contextRef="#ctx0" brushRef="#br0">14698 8378 0,'0'70'32,"0"-1"-19,0 1 3,0-35-10,0-1 2,-69 71 0,69-36 0,0 1-1,0-1 0,0 35 2,0 1-2,0-36-1,0 1 2,0-1 0,0 36 0,-35-36-2,35 1 2,0-1 0,0 1 0,0-1-2,0 1 2,0 34 0,0 0 0,0 1-2,-69 34 2,69-35 0,0-34 0,0 34-1,0-35-2,-35 36 6,35-36-4,0 1-1,0-1 0,-70 35 4,70-34-2,0 0-2,0-1 2,-34 1 0,34 34 1,0-35-4,0 1 1,0-1 4,0-34-4,0 0 2,-70 69 0,70-34 0,0-1 0,0 36-1,-35 34-2,35-35 3,0 0 6,-69-34-6,69-35 2,0-1-2,0 1-2,-35 35 2,35-36 0,0 1 0,-69-35-2,69 104 2,0 1 6,-35-71-6,35 1 0,0 35 0,-35-1 7,35 1-1,0-1-1,0 1 5,0-35-12,0 69 1,0 0 3,0-69-3,-69-35 2,69 35 5,69-70 103</inkml:trace>
    </iact:actionData>
  </iact:action>
  <iact:action type="add" startTime="103478">
    <iact:property name="dataType"/>
    <iact:actionData xml:id="d42">
      <inkml:trace xmlns:inkml="http://www.w3.org/2003/InkML" xml:id="stk42" contextRef="#ctx0" brushRef="#br0">12961 10012 0,'0'0'1,"35"0"119,34 0-108,35 35 6,-69-35-12,35 0 2,-36 0 0,1 0 0,0 0-2,34 0 2,-34 0 0,0 0 1,34 0-6,-34 0 8,35 0-4,-1 0 0,1 0 0,-1 0 1,35 0 0,-34 0-2,-1 0 3,-34 0-2,35 0 2,-36 0-1,1 0-2,0 0 1,34 0-1,1 0 4,-35 0-4,-1 0 2,36 0 0,-35 0 0,-1 0-2,36 0 2,-1 0 0,36 0-2,-36 0 2,-34 0 0,0 0 0,34 0 0,-34 0-2,0 0 3,-1 0-2,36 0 1,-35 0-4,-1 0 6,36 0-4,-35 0 4,-1 0-4,1 0 4,34 0-3,-34 0 1,0 0-3,0 0 3,34 0 0,-34 0 0,0 0-2,34 0 2,-34 0 0,34 0 7,-34 0-8,35 0-1,-1 0 10,1 0 0,-1 0-2,1 0 2,-36 0-7,71 0 5,-71 0-1,1 0 3,35 0 0,-70-35-9,34 35 0,36 0 7,-35 0 2,-1 0-2,36 0 2,-35 0 6,34 0 2,-34 0 4,-35-69 114</inkml:trace>
    </iact:actionData>
  </iact:action>
  <iact:action type="add" startTime="105692">
    <iact:property name="dataType"/>
    <iact:actionData xml:id="d43">
      <inkml:trace xmlns:inkml="http://www.w3.org/2003/InkML" xml:id="stk43" contextRef="#ctx0" brushRef="#br0">12996 10534 0,'69'0'121,"-34"0"-118,0 0 5,-1 0 0,36 0 3,-35 0-8,-1 0 13,-34 34-7,0 71 7,0-71-11,0 36 9,-69-35 5,34-35-3,35 69-13,-35-69 13,35 35 44,105-35-49,-105 35-9,69-35 10,-69 69-4,35-69-5,-35 35 8,0 0 6,0 34-4,0 1 3,-70-70-13,-34 35 13,35-35 3,-1 0-5,1 0 2,69-35 55</inkml:trace>
    </iact:actionData>
  </iact:action>
  <iact:action type="add" startTime="106607">
    <iact:property name="dataType"/>
    <iact:actionData xml:id="d44">
      <inkml:trace xmlns:inkml="http://www.w3.org/2003/InkML" xml:id="stk44" contextRef="#ctx0" brushRef="#br0">13864 10742 0,'-69'35'45,"34"69"-33,35-34-4,0-36 0,0 1 1,0 0-1,0 69 5,35-104-5,0 70-2,34-70 2,-34 0 0,0 35 1,34-35-4,-34 0 5,34 0 5,1 0-2,-70-70-2,69 0-8,-69 1 16,0-35-8,0 69-1,0 0-2,-34-34 1,-1 69-3,35-70 2,-70 70-3,1-35 9,-35 35 2,69 0 0,35 35 29</inkml:trace>
    </iact:actionData>
  </iact:action>
  <iact:action type="add" startTime="107756">
    <iact:property name="dataType"/>
    <iact:actionData xml:id="d45">
      <inkml:trace xmlns:inkml="http://www.w3.org/2003/InkML" xml:id="stk45" contextRef="#ctx0" brushRef="#br0">12683 11994 0,'35'0'86,"0"0"-72,69 0 2,-35 0-8,-34 0-2,0 0 2,34 0 0,-34 0 0,0 0 0,-1 0 3,36 0 3,-1 0-7,-34 0 2,0 0-2,69 0 9,-69 0-10,0 0 0,34 0 3,-34 0 0,34 0 3,1 0 5,34 0-6,0 0 3,-69 0-3,35 0 2,-36 0 3,1 0 2,69 0-4,-34 0-2,-35 0-2,-1 0-3,36 0 1,-35 0 0,-1 0-4,1 0 3,35 0 5,-36 0-8,1 0 2,35 0 2,-36 0 0,36 0 8,-1 0-2,1 0 6,34 0-10,-34 0 7,-1 0-1,-34 0-5,0 0 9,34 0-10,35 0 10,-69 0-16,-35-35 6,104 35-6,0 0 12,-34 0-2,-1 0 5,-69-70-14,70 70 3,-1 0 7,1 0-2,-35 0 4,-1 0-4,36 0 2,-70-35-6,35 35-1,-1 0 7,36 0-1,-1 0 1,-34 0 3,0 0-6,34-34 2,1 34 4,-35 0-4,-1 0 3,1 0-3,35 0 2,-36 0 3,1 0 3,35 0 8,-36 0-8,1 0 2,-70 0 104</inkml:trace>
    </iact:actionData>
  </iact:action>
  <iact:action type="add" startTime="109713">
    <iact:property name="dataType"/>
    <iact:actionData xml:id="d46">
      <inkml:trace xmlns:inkml="http://www.w3.org/2003/InkML" xml:id="stk46" contextRef="#ctx0" brushRef="#br0">13378 12689 0,'0'-70'82,"-70"70"-15,1 35-61,-35 0 8,69-35-3,-35 104-8,1 0 13,69-69-8,0 35-1,-70-1 0,70 35 5,0-34-4,0-35-1,0 0 0,70 104 16,-1-139-11,1 0-4,-35 0-2,-1 0 2,36 0-1,-35 0 2,-1 0-4,36-105 6,-1 71 5,-34-36 2,-35 35 0,0 0 13,-35 35-11,-34 0-6,-1 0 2,1 0-7,-1 0 7,1 70-5,-1-35 5,1 34 6,69-34 8</inkml:trace>
    </iact:actionData>
  </iact:action>
  <iact:action type="add" startTime="111303">
    <iact:property name="dataType"/>
    <iact:actionData xml:id="d47">
      <inkml:trace xmlns:inkml="http://www.w3.org/2003/InkML" xml:id="stk47" contextRef="#ctx0" brushRef="#br0">15914 8830 0,'0'-35'15,"0"1"33,0-1-1,-69 35-36,-1 0-1,36 0 1,-36 0-3,35 0-1,1 35-3,-36 34 12,1-34-2,34 34 2,35-34 2,0 0 0,35 34 7,0-69-19,-1 0 1,36 35 1,-1-35 1,1 70 0,-1-70-5,35 69 5,-69-69 0,0 70-2,34 34 6,-69-69 1,0 0 3,-34-35-10,-36 69 10,-34-69-4,69 0-3,0 0-2,1 0-4,-71-35 10,71 35 2,34-34-5,0-36 8,0 35-5,0-34 3,34 34-4,71-34 8,-71 69-14,1-35-3,35 35 4,-70-70-2,69 70 5,-34-35 4,0 35 12,34 0 2,-34 0-11</inkml:trace>
    </iact:actionData>
  </iact:action>
  <iact:action type="add" startTime="116805">
    <iact:property name="dataType"/>
    <iact:actionData xml:id="d48">
      <inkml:trace xmlns:inkml="http://www.w3.org/2003/InkML" xml:id="stk48" contextRef="#ctx0" brushRef="#br0">15046 10707 0,'69'0'145,"-34"0"-125,69 0-7,-104-34-5,70 34-3,-35 0 17,34 0 0,-69 34 0,35 1-6,-35 0-2,0 34 3,0-34-3,0 0 5,0 0-9,-70-35 1,70 104-6,-69-69 3,-35 34 9,69 1-4,-35-35 1,36-35 2,103 0 107,1 0-118,-36 0 5,1 0-6,69 0 10,-34 0 7,-35 0 45,-1 0-43</inkml:trace>
    </iact:actionData>
  </iact:action>
  <iact:action type="add" startTime="117791">
    <iact:property name="dataType"/>
    <iact:actionData xml:id="d49">
      <inkml:trace xmlns:inkml="http://www.w3.org/2003/InkML" xml:id="stk49" contextRef="#ctx0" brushRef="#br0">15880 10742 0,'0'35'40,"0"0"-35,0-1 2,0 36 8,-35-70-2,35 104-7,0-69 5,-35-35 3,35 35-3,0 34 41,70-69-30,-36 0-7,36 0 3,-1 0-8,1 0 6,-1 0-9,1 0 8,-35 0-1,-1 0 10,36 0 23</inkml:trace>
    </iact:actionData>
  </iact:action>
  <iact:action type="add" startTime="118402">
    <iact:property name="dataType"/>
    <iact:actionData xml:id="d50">
      <inkml:trace xmlns:inkml="http://www.w3.org/2003/InkML" xml:id="stk50" contextRef="#ctx0" brushRef="#br0">16262 10881 0,'0'35'26,"0"0"-17,0-1-3,0 36 1,-70-35 1,70-1 3,0 36-5,0 0 11,0-36-4,0 1 0,0 35 4,0-36 6</inkml:trace>
    </iact:actionData>
  </iact:action>
  <iact:action type="add" startTime="119075">
    <iact:property name="dataType"/>
    <iact:actionData xml:id="d51">
      <inkml:trace xmlns:inkml="http://www.w3.org/2003/InkML" xml:id="stk51" contextRef="#ctx0" brushRef="#br0">16853 10846 0,'0'-69'16,"-35"69"35,35 35-37,-35-35-5,35 34-4,-69-34 3,69 105 0,0-71 1,0 36 4,0-1 1,0 36 5,34-105-10,-34 35-6,70-35 4,-1 34 12,1-34-5,-1 0 2,1 0-1,-35-69-3,-35-1 6,0 35-11,0-34 4,0-1 5,0 1 1,-35 69-9,35-70-2,-70 70 2,36 0 5,34-34-6,-35 34 16,-35 0-5</inkml:trace>
    </iact:actionData>
  </iact:action>
  <iact:action type="add" startTime="123508">
    <iact:property name="dataType"/>
    <iact:actionData xml:id="d52">
      <inkml:trace xmlns:inkml="http://www.w3.org/2003/InkML" xml:id="stk52" contextRef="#ctx0" brushRef="#br0">15706 12480 0,'0'35'5,"0"35"21,-35-70-21,35 69 1,0 35 10,-35-104-9,35 70-1,0-35 6,-69-1-4,69 71 5,-35-105-8,35 34 7,0 1 16,0 0 1,70-35-7,-1 69-14,-34-69 1,34 0-4,1 0 5,-1 0-1,-34 0-4,0 0 3,34 0-3,1 0 13,-1 0-2,-34 0-2,35-34 7</inkml:trace>
    </iact:actionData>
  </iact:action>
  <iact:action type="add" startTime="124130">
    <iact:property name="dataType"/>
    <iact:actionData xml:id="d53">
      <inkml:trace xmlns:inkml="http://www.w3.org/2003/InkML" xml:id="stk53" contextRef="#ctx0" brushRef="#br0">15880 12932 0,'0'0'5,"0"35"0,-105 34 0,105-34 3,-69 35-2,69-1 1,-70 1 2,70-35-3,-69 34 3,69-34 4,0 0-10,0 34 13,69 1-2,-34-70-10,0 0 4</inkml:trace>
    </iact:actionData>
  </iact:action>
  <iact:action type="add" startTime="124893">
    <iact:property name="dataType"/>
    <iact:actionData xml:id="d54">
      <inkml:trace xmlns:inkml="http://www.w3.org/2003/InkML" xml:id="stk54" contextRef="#ctx0" brushRef="#br0">16783 12619 0,'0'-69'8,"-69"69"-1,34 0 10,0 0-4,0 0 1,-34 69 2,34-69 2,35 35-11,-35-35 6,35 35-7,0 0 22,35 34-18,0-69-2,34 35 0,-34-35 1,0 104-3,34-104 1,-34 70 0,35-36 8,-70 36 15,0-35-8,0-1-3,-70-34-5,1 0-5,69 70-2,-35-70-2,0 0 9,0 0 11,35-35-1,0 0-10,0-34 2,0-1-1,0 1-8,70 34 1,-70 0-5,69 35 5,-69-69 3,70 69-6,-70-70 2,69 70 2,-34 0 1,-35-34-5,70 34 1,-1 0 17</inkml:trace>
    </iact:actionData>
  </iact:action>
  <iact:action type="add" startTime="127033">
    <iact:property name="dataType"/>
    <iact:actionData xml:id="d55">
      <inkml:trace xmlns:inkml="http://www.w3.org/2003/InkML" xml:id="stk55" contextRef="#ctx0" brushRef="#br0">19841 11889 0,'0'-69'180,"35"69"-175,-1-35 7,36 35-2,-1 0 4,-34 0 5,-35 35 1,0-1-10,0 36-5,0-35 5,0 0-3,-35 34 2,35-34-5,-34 0 2,34-1 2,-70 36 4,70-35-8,-69 34 4,34 1 9,35-36-4,69-34 72,-34 0-80,35 0 4,-36 0-3,1 0 1,69 0 8,-69 0 8</inkml:trace>
    </iact:actionData>
  </iact:action>
  <iact:action type="add" startTime="127926">
    <iact:property name="dataType"/>
    <iact:actionData xml:id="d56">
      <inkml:trace xmlns:inkml="http://www.w3.org/2003/InkML" xml:id="stk56" contextRef="#ctx0" brushRef="#br0">20536 11785 0,'0'69'19,"0"1"-10,0-35 3,0 0-4,-70 34-3,70-34 1,-34-35 1,34 69-1,-70 1 8,70-35 2,0-1 0,70-34 20,-1 0-20,-34 0-9,0 0 3,34 0-4,-34 0 1,0 0-1,-1 0 2,71 0 6,-71 0 3,1 0 4,0 0 26</inkml:trace>
    </iact:actionData>
  </iact:action>
  <iact:action type="add" startTime="128435">
    <iact:property name="dataType"/>
    <iact:actionData xml:id="d57">
      <inkml:trace xmlns:inkml="http://www.w3.org/2003/InkML" xml:id="stk57" contextRef="#ctx0" brushRef="#br0">20814 12028 0,'0'70'35,"0"34"-21,0-34-6,0-36 0,0 71 6,0-36 5,0 1-8,0-1 5,69-69 30</inkml:trace>
    </iact:actionData>
  </iact:action>
  <iact:action type="add" startTime="128833">
    <iact:property name="dataType"/>
    <iact:actionData xml:id="d58">
      <inkml:trace xmlns:inkml="http://www.w3.org/2003/InkML" xml:id="stk58" contextRef="#ctx0" brushRef="#br0">21196 12028 0,'0'35'35,"0"35"-28,0-1 0,0-34 1,69 34 0,-69-34 0,35-35-2,-35 35 2,104-35 3,-69 0-8,35 0 5,-36 69 1,1-69-2,35 0-1,-36-34 2,1 34 3,-35-70-3,70 70-3,-70-69 5,0-1 2,0 1 7,-70-36-4,35 105-12,-34-69 9,34 69-9,0 0 5,-34-35 4,34 35-9,-34 0 16,34 0-6,0 0 7,35 35 12</inkml:trace>
    </iact:actionData>
  </iact:action>
  <iact:action type="add" startTime="129922">
    <iact:property name="dataType"/>
    <iact:actionData xml:id="d59">
      <inkml:trace xmlns:inkml="http://www.w3.org/2003/InkML" xml:id="stk59" contextRef="#ctx0" brushRef="#br0">20710 13036 0,'0'35'33,"0"35"-25,-35-1 2,35 1-5,-35-35 2,35 34 1,0-34 1,-69-35-3,69 69 3,0-34 7,34-35 50,36 0-49,-1 0-5,-34 0 0,0 0-9,69 0 12,-69 0 2,0 0 2</inkml:trace>
    </iact:actionData>
  </iact:action>
  <iact:action type="add" startTime="130433">
    <iact:property name="dataType"/>
    <iact:actionData xml:id="d60">
      <inkml:trace xmlns:inkml="http://www.w3.org/2003/InkML" xml:id="stk60" contextRef="#ctx0" brushRef="#br0">20883 13245 0,'0'70'4,"0"-140"-4,0 209 8,0-104 0,0 0-1,0 34 1,0 1-2,0-36 1,0 1 4,0 35 1,0-1 7,0-34 0</inkml:trace>
    </iact:actionData>
  </iact:action>
  <iact:action type="add" startTime="130947">
    <iact:property name="dataType"/>
    <iact:actionData xml:id="d61">
      <inkml:trace xmlns:inkml="http://www.w3.org/2003/InkML" xml:id="stk61" contextRef="#ctx0" brushRef="#br0">21891 13141 0,'0'-35'8,"-70"-35"11,-34 70 0,69 0-13,-34 0 7,34 0-5,0 0 0,-34 35 0,34 0 9,35 34 2,0 1 1,35 0-10,0-36 1,34 36-6,-34-35 4,34-35-2,-34 104 2,35-69 3,-70-1 11,0 36 2,-70-70-14,1 0 8,-36 0-5,105-35-9,-34 35 3,34-35 15,0 1-2,0-1-2,0-35-7,34 70-2,-34-34-1,70 34-2,-70-35 0,104 35-3,-69-70 7,0 70-3,34-34-5,1 34 13,-70-35-8,69 35-1</inkml:trace>
    </iact:actionData>
  </iact:action>
  <iact:action type="add" startTime="131892">
    <iact:property name="dataType"/>
    <iact:actionData xml:id="d62">
      <inkml:trace xmlns:inkml="http://www.w3.org/2003/InkML" xml:id="stk62" contextRef="#ctx0" brushRef="#br0">19667 14218 0,'0'0'5,"-35"0"3,105 0 114,-35 0-116,34 35 1,1-35 2,-1 0 1,1 0-7,34 0 8,0 0-4,0 0-1,1 0 1,-1 0 3,35 0-3,0 0-2,-35 0 2,0 0 3,1 0-2,-1 0 0,0 0-4,0 0 8,0 0-4,-34 0-3,-1 0 2,1 0 2,34 35-5,-69-35 3,0 0 3,34 0-3,1 0 2,-36 0-4,-34 69 3,70-69 1,-35 0 3,34 0 3,-69 35 9,35-35-17</inkml:trace>
    </iact:actionData>
  </iact:action>
  <iact:action type="add" startTime="132753">
    <iact:property name="dataType"/>
    <iact:actionData xml:id="d63">
      <inkml:trace xmlns:inkml="http://www.w3.org/2003/InkML" xml:id="stk63" contextRef="#ctx0" brushRef="#br0">22655 13801 0,'-34'0'15,"68"0"75,1 0-84,35 0 2,-36 0 3,36 0-3,-1 0-5,1 0 5,34 0 3,-34 0-3,-36 0-5,1 0 9,35 0-4,-36 0 5</inkml:trace>
    </iact:actionData>
  </iact:action>
  <iact:action type="add" startTime="133211">
    <iact:property name="dataType"/>
    <iact:actionData xml:id="d64">
      <inkml:trace xmlns:inkml="http://www.w3.org/2003/InkML" xml:id="stk64" contextRef="#ctx0" brushRef="#br0">23142 13523 0,'-35'0'24,"35"35"-10,0 0-7,-69 69-1,69-35 2,0 1 3,0-35-7,0-1 6,0 36-5,0 0 15,0-1-10,0-34 5</inkml:trace>
    </iact:actionData>
  </iact:action>
  <iact:action type="add" startTime="133905">
    <iact:property name="dataType"/>
    <iact:actionData xml:id="d65">
      <inkml:trace xmlns:inkml="http://www.w3.org/2003/InkML" xml:id="stk65" contextRef="#ctx0" brushRef="#br0">21787 14948 0,'0'-69'17,"0"34"17,0 0-17,0 1-4,-35 34-5,35-70 0,-70 70-5,1 0 15,-1 0-7,-34 0 9,69 0-16,-34 35 10,-1 0 6,70 34-2,0-34-1,0 34-4,70 1 1,-35-1-6,-1-69 0,36 70 6,-35-70-11,34 69 7,1 1 4,-70 0-3,34-70-3,-34 34 6,0 1 10,-69-35-10,-1 0 4,-34 0-2,69 0-4,1 0 14,34-35-22,0-34 10,0-1 5,0 1-8,104 34 5,-69 35-9,-1-70 1,36 70 2,-35-34-4,-1 34 0,36 0 5,-70-35-6,69 35 8,-34 0-5,-35-70 14</inkml:trace>
    </iact:actionData>
  </iact:action>
  <iact:action type="add" startTime="134991">
    <iact:property name="dataType"/>
    <iact:actionData xml:id="d66">
      <inkml:trace xmlns:inkml="http://www.w3.org/2003/InkML" xml:id="stk66" contextRef="#ctx0" brushRef="#br0">20779 14844 0,'-35'0'5,"35"-69"12,-34 69-12,-1 0 10,0 0 1,-34 0-3,34 0 3,35 34-9,-35-34 1,35 35-1,0 0 12,0 0-8,0 34 3,0-34 5,0 0-4,70 34 0,-1-69-6,-34 35-6,0-35 5,34 104 0,1-34 9,-70-1-1,0-34-6,0 35 19,-35-70-12,35 34-9,-70-34-1,36 0 12,-36 0-9,35-34 7,35-1 12,-34 35-17,34-35-10,0 0 14,0-69-2,69 34 2,1 36-2,-36 34-6,-34-70 3,70 70-6,-70-35 3,69 35 0,1-34 6</inkml:trace>
    </iact:actionData>
  </iact:action>
  <iact:action type="add" startTime="136161">
    <iact:property name="dataType"/>
    <iact:actionData xml:id="d67">
      <inkml:trace xmlns:inkml="http://www.w3.org/2003/InkML" xml:id="stk67" contextRef="#ctx0" brushRef="#br0">19806 14844 0,'0'-35'54,"0"-34"-44,70 69 5,-1-35-5,-34 35-5,34 0 5,1 0-5,-1 0 3,-69 104 6,35 1-6,-35-1 3,0 0-8,-69-34 5,-1-36 0,1 36 6,-1-35-5,-34 34-6,34-69 6,36 35-2,-1-35-1,-35 0-2,36 0 15,34-69 1,0 34-13,0-70 9,34 71-2,36 34-1,-70-35-2,35 35-5,-1 0 9,36 0 0,-35 69-1,-1-69-6,-34 70 4,70-70-8,-70 104 7,104-104-3,-69 35 1,0-35 18,34 0-8,-34 0-5</inkml:trace>
    </iact:actionData>
  </iact:action>
  <iact:action type="add" startTime="9717">
    <iact:property name="dataType"/>
    <iact:actionData xml:id="d68">
      <inkml:trace xmlns:inkml="http://www.w3.org/2003/InkML" xml:id="stk68" contextRef="#ctx0" brushRef="#br0">2363 6536 0,'35'0'13,"-105"0"157,36 0-160,34-70-5,-70 70 3,-34 0 9,34 0-4,36 0 4,34 35 10,-35-35 22,35 35-16,0 0-7,0-1-14,0 71 7,0-71-16,0 36 16,0-35-8,35-35 139,-35-35-141,69 35-2,1 0 11,-1 0-3,1 0-4,-36 0 9,-34 69-2,0 1 2,0-1-10,0 1 5,-69-35 8,-1-35-6,1 0-4,34 0 1,0 0 16,35-35 2</inkml:trace>
    </iact:actionData>
  </iact:action>
  <iact:action type="add" startTime="11216">
    <iact:property name="dataType"/>
    <iact:actionData xml:id="d69">
      <inkml:trace xmlns:inkml="http://www.w3.org/2003/InkML" xml:id="stk69" contextRef="#ctx0" brushRef="#br0">2641 6640 0,'0'-35'201,"-69"35"7,69 105-200,0-71 6,0 71 4,0-71-11,0 1 1,0 35 0,0-36-2,34-34-1,-34 70 6,70-70-3,-70 35-2,35-35 0,34 0 9,1 0 3,-1 0-6,1-70 2,-70 1 2,34 69-10,-34-70 5,0 1 5,0-1-5,0 35 8,-34 35-13,34-69-1,-70 69 5,70-35-4,-69 35 0,34 0 13,0 0-5,-34 0-1,34 70 9,35-36-3</inkml:trace>
    </iact:actionData>
  </iact:action>
  <iact:action type="add" startTime="13218">
    <iact:property name="dataType"/>
    <iact:actionData xml:id="d70">
      <inkml:trace xmlns:inkml="http://www.w3.org/2003/InkML" xml:id="stk70" contextRef="#ctx0" brushRef="#br0">3440 6362 0,'0'69'29,"0"1"-13,0-35 0,0 34-3,0-34-5,0 35-3,0-36 4,0 36-4,0-1 3,0 1 0,0 34 2,0-34-6,0-1 7,0 36-6,0-36 6,0 1-8,0-1 5,0 1 3,0-1-3,0 1-2,0-1-1,0 1 6,0-1-8,0 1 5,0-1 3,0 36-6,0-71 1,0 1 2,0 0 0,0 34 0,0-34 4,0 0-10,0 34 9,0 1-6,35-35 4,-35 0 0,0 34-5,0 1 4,0-36-2,0 1 5,0 35-6,0-36 3,0 36 3,0-35-8,0 34 16,0 36-8,0-71-3,0 36 9,0-1-3,0-34 1,0 35 2,0-1 0,0-34-12,0 0 11,0 34-5,35-69-3,-35-35 75,0 1-76</inkml:trace>
    </iact:actionData>
  </iact:action>
  <iact:action type="add" startTime="14440">
    <iact:property name="dataType"/>
    <iact:actionData xml:id="d71">
      <inkml:trace xmlns:inkml="http://www.w3.org/2003/InkML" xml:id="stk71" contextRef="#ctx0" brushRef="#br0">4205 6501 0,'-35'35'29,"35"34"-16,-35 1-6,35-35 1,-34-1 0,34 36 2,-70-1 2,70-34 2,0 35 2,0-36 8,70-34 26,-1-34-41,-34 34 0,0 0-2,34 0-3,-34-35 5,-1 35-1,71 0 6,-71 0 2,-34-35-8,70 35 6,-35 0 10</inkml:trace>
    </iact:actionData>
  </iact:action>
  <iact:action type="add" startTime="15027">
    <iact:property name="dataType"/>
    <iact:actionData xml:id="d72">
      <inkml:trace xmlns:inkml="http://www.w3.org/2003/InkML" xml:id="stk72" contextRef="#ctx0" brushRef="#br0">4413 6571 0,'0'69'28,"0"-34"-20,0 34-1,0-34 2,0 0-2,0 34-4,0-34 9,0 0-4,0 34-3,0 1 12,35-70-9,-35 70-4,0-36 10,35-34-3</inkml:trace>
    </iact:actionData>
  </iact:action>
  <iact:action type="add" startTime="16279">
    <iact:property name="dataType"/>
    <iact:actionData xml:id="d73">
      <inkml:trace xmlns:inkml="http://www.w3.org/2003/InkML" xml:id="stk73" contextRef="#ctx0" brushRef="#br0">800 6536 0,'34'0'22,"-34"35"-15,35-1-3,0 1 6,34 69-4,-34-34 2,35-1-2,-36 1 2,36-35 4,-35-1-8,34 71 12,35-36-3,-69-69 11</inkml:trace>
    </iact:actionData>
  </iact:action>
  <iact:action type="add" startTime="16729">
    <iact:property name="dataType"/>
    <iact:actionData xml:id="d74">
      <inkml:trace xmlns:inkml="http://www.w3.org/2003/InkML" xml:id="stk74" contextRef="#ctx0" brushRef="#br0">1321 6640 0,'-35'0'4,"35"35"10,-69-35-3,69 35-8,-35-35 9,35 69-8,-35-34 4,35 34 2,-69-34-6,69 0 8,-70 34-3,70-34-7,-35 35 5,35-1 13,-69-69-16,69 35 7</inkml:trace>
    </iact:actionData>
  </iact:action>
  <iact:action type="add" startTime="17312">
    <iact:property name="dataType"/>
    <iact:actionData xml:id="d75">
      <inkml:trace xmlns:inkml="http://www.w3.org/2003/InkML" xml:id="stk75" contextRef="#ctx0" brushRef="#br0">1703 6119 0,'-35'0'68,"35"34"-56,0 36 4,0-1-6,0-34-4,0 0 1,0 34 0,0-34 0,0 0-1,0 0 4,0 34-3,0-34 2,0 0-2,0 34-2,0 1 4,0-1 2,0 1-8,0-1 4,0 1 2,0 0-2,0-1-1,0 35 3,0-69 2,0 35-7,0-36 2,0 36 4,0-35-4,0-1 2,0 1-2,0 35 4,0-36-4,0 1 5,0 35-7,0-35 3,0-1 2,0 1-3,0 35 1,0-36 3,0 1-4,0 0 4,0 34-6,0-34 6,0 0-2,0 34 0,0-34-4,0 0 6,0 0-2,0 34 0,0-34-4,0 35 15,0-1-4,0 1-3,0-1 2,0-34-4,0 34 6,0-34-1,0 69-2,0-34 1,0-35-6,0 34 9,0-34-4,0 35 1,0-36 6,0 1-5,0 69 1,0-69-6,0 35 6,0-1-3,0-34-2,0 34 3,0 1 18,35-70 64,-35-70-87,35 1-5</inkml:trace>
    </iact:actionData>
  </iact:action>
  <iact:action type="add" startTime="18828">
    <iact:property name="dataType"/>
    <iact:actionData xml:id="d76">
      <inkml:trace xmlns:inkml="http://www.w3.org/2003/InkML" xml:id="stk76" contextRef="#ctx0" brushRef="#br0">800 7509 0,'-35'0'15,"70"0"81,69 0-83,-69 0-6,-1 0 1,71 0 0,-71 0-2,1 0 2,0 0 3,34 0-6,36 0 9,-71 0-5,1 0 1,0 0-4,34 0-1,-34 0 6,34-35-6,1 35 3,-35 0 1,-1 0-2,1 0-1,35 0 4,-36 0-4,1 0 5,35 0-8,-36 0 4,1 0 0,0 0 5,69 0 0,-69-69-5,0 69 2,-1 0-2,36 0-2,-35 0 3,34 0 10,1 0-6,-1 0 7,35 0-8,-34 0 7,-1 0-2,1 0 0,-35 0-8,34 0 3,-69-35-1,104 35-3,-34 0 6,-1 0 0,-34 0 3,0 0 1,34 0-4,1 0 1,-1 0 2,1 0 2,-1 0-5,-34 0 1,35-69 1,-1 69-1,1 0 3,-36 0 0,36 0-5,-35 0 6,-1 0-6,36 0 7,-70-35-15,69 35 7,-34 0 0,34 0 8,-34 0-5,69 0 1,-69 0-1,0 0 2,0 0-1,34 0 11,-34 0 5,0 0 67</inkml:trace>
    </iact:actionData>
  </iact:action>
  <iact:action type="add" startTime="20580">
    <iact:property name="dataType"/>
    <iact:actionData xml:id="d77">
      <inkml:trace xmlns:inkml="http://www.w3.org/2003/InkML" xml:id="stk77" contextRef="#ctx0" brushRef="#br0">904 8343 0,'69'0'121,"1"0"-112,-1 0-1,36 0-3,-71 0 2,1 0 1,0 0 7,-35 35 61,0 69-63,0 1 3,0-70-9,0-1-1,0 36 6,0-35-8,0 34 8,0-34-6,0 0 2,0 69 8,0-35-4,0-34 13,0-70 34,0-34-47</inkml:trace>
    </iact:actionData>
  </iact:action>
  <iact:action type="add" startTime="21182">
    <iact:property name="dataType"/>
    <iact:actionData xml:id="d78">
      <inkml:trace xmlns:inkml="http://www.w3.org/2003/InkML" xml:id="stk78" contextRef="#ctx0" brushRef="#br0">1078 8726 0,'69'0'63,"-34"0"-60,0 0 7,-1 0-7,36 0 6,-35-35-2,-1 35 1,36 0-1,-36 0 0,1 0 4,35 0-6</inkml:trace>
    </iact:actionData>
  </iact:action>
  <iact:action type="add" startTime="21820">
    <iact:property name="dataType"/>
    <iact:actionData xml:id="d79">
      <inkml:trace xmlns:inkml="http://www.w3.org/2003/InkML" xml:id="stk79" contextRef="#ctx0" brushRef="#br0">2016 8274 0,'0'-35'38,"69"35"-17,1-69-15,-1 69 12,1 0-6,-70 34-2,69 71 2,-69-36 6,-35 1-6,-34-1 6,-35 1-1,69-35-2,70-35 72,-35 69-80,69-69 4,35 35 2,-69-35 0,-35 69-3,0 1 4,0-35-1,-35-1 1,-34-34 3,34 70-9,-34-70 6,-1 0-1,35 0 19,35-35-3</inkml:trace>
    </iact:actionData>
  </iact:action>
  <iact:action type="add" startTime="22750">
    <iact:property name="dataType"/>
    <iact:actionData xml:id="d80">
      <inkml:trace xmlns:inkml="http://www.w3.org/2003/InkML" xml:id="stk80" contextRef="#ctx0" brushRef="#br0">2850 8343 0,'-70'0'128,"1"0"-116,34 0-5,0 0 1,-34 0 6,-1 0 2,35 0 24,35 35-25,0 0-3,0 0 6,0-1-7,0 36 13,70-70 61,-1 0-70,-34 0-7,0 0 0,34 0 0,-34 0-5,35 35 16,-70 34 1,0-34-3,0 0-5,-35-35-2,35 35-1,-104-35-4,69 0 0,-35 69 3,36-69 0,-36 0 10,35 0-2,-34 0 5</inkml:trace>
    </iact:actionData>
  </iact:action>
  <iact:action type="add" startTime="23692">
    <iact:property name="dataType"/>
    <iact:actionData xml:id="d81">
      <inkml:trace xmlns:inkml="http://www.w3.org/2003/InkML" xml:id="stk81" contextRef="#ctx0" brushRef="#br0">2954 8413 0,'0'35'69,"0"69"-54,0 0-1,35-104-4,-35 35-5,69-35 9,-69 35-6,70-35 0,34 0 6,0 0 6,-69 0-10,34-104 6,-69 69-2,35 35-6,-35-35 4,0 0 2,0-34 4,-35 34 2,1 0-10,-1 35 7,35-69-4,-70 69-5,36 0 9</inkml:trace>
    </iact:actionData>
  </iact:action>
  <iact:action type="add" startTime="24918">
    <iact:property name="dataType"/>
    <iact:actionData xml:id="d82">
      <inkml:trace xmlns:inkml="http://www.w3.org/2003/InkML" xml:id="stk82" contextRef="#ctx0" brushRef="#br0">4031 8309 0,'-69'0'39,"69"-35"19,34 35-50,-34-35-1,70 35 1,-35-69-4,-1 69 4,36 0 2,-35 0-2,34 34 5,-69 36 1,0-35-7,0 34 0,0-34 1,-104 0 3,34 34-8,1 1 19,-1-1-7,70-34 34,70-35-26,-35 0-12,-1 0 8,36 0-4,-1 0-3,-34 0 3,0 0 11,34-35-3</inkml:trace>
    </iact:actionData>
  </iact:action>
  <iact:action type="add" startTime="25675">
    <iact:property name="dataType"/>
    <iact:actionData xml:id="d83">
      <inkml:trace xmlns:inkml="http://www.w3.org/2003/InkML" xml:id="stk83" contextRef="#ctx0" brushRef="#br0">4969 8135 0,'0'-35'8,"-35"35"10,35-69-6,-69 69 1,34 0 3,-34 0-3,-1 34 5,1 1-3,69 35 1,0-36 4,0 1-7,34-35-1,1 70-9,0-70 4,34 104 7,-34-104-11,35 35 4,-1-35 7,-69 34-3,0 36 19,-69-35-8,-1-35-10,1 0 6,-1 0-3,35 0-3,35-35 13,0-35-9,0 36-2,0-1-1,35 35-7,-35-70 3,70 70 1,-70-34-5,69 34 5,-69-35-6,70 35 7,-70-35 1,34 35-1,-34-69 62</inkml:trace>
    </iact:actionData>
  </iact:action>
  <iact:action type="add" startTime="27145">
    <iact:property name="dataType"/>
    <iact:actionData xml:id="d84">
      <inkml:trace xmlns:inkml="http://www.w3.org/2003/InkML" xml:id="stk84" contextRef="#ctx0" brushRef="#br0">3406 8378 0,'0'-35'62,"-35"35"-30,-35 0-9,36 0-4,-1 0-8,-35 0 15,36 0 1,-1 35-3,-35 35-3,36-36 1</inkml:trace>
    </iact:actionData>
  </iact:action>
  <iact:action type="add" startTime="29290">
    <iact:property name="dataType"/>
    <iact:actionData xml:id="d85">
      <inkml:trace xmlns:inkml="http://www.w3.org/2003/InkML" xml:id="stk85" contextRef="#ctx0" brushRef="#br0">6880 6918 0,'0'-35'127,"35"35"-120,0 0 0,34 0-1,-34 0 2,34 0 8,-34 0 0,-35 70-12,0 34 15,0-69-14,0 35 2,0-36 1,-104 36-1,0-1 7,34-34 2,140 35 67,-35-70-76,-1 0 1,36 69-2,-36-69 5,-34 35-5,70-35 4,-70 69-7,0-34 16,0 0-7,-35-35-1,-34 69 2,34-69-7,-34 0 6,34 0-9,-35 0 11,36 0 10,34-34-2,0-1-4,0 0-6</inkml:trace>
    </iact:actionData>
  </iact:action>
  <iact:action type="add" startTime="30219">
    <iact:property name="dataType"/>
    <iact:actionData xml:id="d86">
      <inkml:trace xmlns:inkml="http://www.w3.org/2003/InkML" xml:id="stk86" contextRef="#ctx0" brushRef="#br0">7749 6849 0,'0'0'2,"-35"0"138,0 0-134,-34 0 8,-1 34 6,1-34-16,34 0 10,0 0 9,35 35-5,0 0 11,0 34-17,0 1 8,0 0-10,0-36 14,70-34 76,-35 0-85,69 0 0,-104 35-11,69-35 7,-69 70-6,35-70 5,-35 69-3,0 35 6,35-104-7,-35 70 6,0-35 1,-35-35-7,35 34 7,-35-34-10,1 0 6,-71 0 8,36 0-6,-1 0 4,36 0 0,-1 0 15,35-34-12,0-36 0</inkml:trace>
    </iact:actionData>
  </iact:action>
  <iact:action type="add" startTime="31187">
    <iact:property name="dataType"/>
    <iact:actionData xml:id="d87">
      <inkml:trace xmlns:inkml="http://www.w3.org/2003/InkML" xml:id="stk87" contextRef="#ctx0" brushRef="#br0">8027 7057 0,'0'0'5,"-35"70"79,35-35-75,0-1-2,-35 71 1,35-36 0,0 1-1,0-36-3,0 1 7,0 69 1,35-104-5,0 0 9,69 0-2,-69 0-3,0 0-6,34-69 2,1-1 11,-70-34-3,34 69-7,-34-34-4,0 34 8,0 0-4,0-34 2,-69-1 5,-1 70 1,70-35-9,-34 35-1,-1 0 11,-35 0 5,105 35 39</inkml:trace>
    </iact:actionData>
  </iact:action>
  <iact:action type="add" startTime="32231">
    <iact:property name="dataType"/>
    <iact:actionData xml:id="d88">
      <inkml:trace xmlns:inkml="http://www.w3.org/2003/InkML" xml:id="stk88" contextRef="#ctx0" brushRef="#br0">7540 8170 0,'35'0'81,"69"0"-67,-69 0-8,0 0 1,34 0 9,-69 69 13,0-34-22,0 34 3,0-34-4,-69-35 4,-1 70-5,36-1 10,-36 1 4,70-35-1,0-1 50,35-34-57,34 0 4,36 0-4,-71 0 0,1 0-4,35 0 0,-36 0 9</inkml:trace>
    </iact:actionData>
  </iact:action>
  <iact:action type="add" startTime="33019">
    <iact:property name="dataType"/>
    <iact:actionData xml:id="d89">
      <inkml:trace xmlns:inkml="http://www.w3.org/2003/InkML" xml:id="stk89" contextRef="#ctx0" brushRef="#br0">8444 8170 0,'0'-35'22,"0"-35"8,-35 36 4,-34 34-20,34 0-6,-35 0 4,36 0-9,-1 0 12,-35 0 7,70 34 8,35 71-3,35-36-16,-70-34 0,69-35-8,-69 69 8,70-69-6,-70 105 5,104-105-6,-104 69 4,35-34 6,-35 0 10,0 34 7,-70-69-25,35 0 9,1 0 8,-1 0-2,35-34-5,-70-1 2,70-35-6,0 1 4,0-1-1,0 35 2,0 1-5,105-36 4,-36 70-2,-69-35-2,70 35-8,-36 0 13,36 0 3,-35 0-5</inkml:trace>
    </iact:actionData>
  </iact:action>
  <iact:action type="add" startTime="34293">
    <iact:property name="dataType"/>
    <iact:actionData xml:id="d90">
      <inkml:trace xmlns:inkml="http://www.w3.org/2003/InkML" xml:id="stk90" contextRef="#ctx0" brushRef="#br0">6568 9143 0,'-35'0'26,"70"0"110,104 0-121,-105 0-4,1 0-8,0 0 4,34 0 5,-34 0-5,0 0 0,0 0 0,34 0-2,-34 0 3,-1 0-2,36 0 6,-35 70-8,-1-70 4,36 0 0,-35 0 2,-1 0-6,1 0 7,35 0-5,-36 0-1,1 0 7,35 0-8,34 0 6,-35 34-2,-34-34-1,0 0-2,69 0 9,-34 0-6,-36 0 0,1 0 4,0 0-9,34 0 4,-34 0 5,0 0-9,34 0 8,-34 0-7,0 0 4,0 0 10,34 0-6,-34 0 3,0 0 1,34 0 1,-34 0 7,0 0-6,-1 0 45,36 0-14</inkml:trace>
    </iact:actionData>
  </iact:action>
  <iact:action type="add" startTime="35341">
    <iact:property name="dataType"/>
    <iact:actionData xml:id="d91">
      <inkml:trace xmlns:inkml="http://www.w3.org/2003/InkML" xml:id="stk91" contextRef="#ctx0" brushRef="#br0">9417 8482 0,'0'0'6,"-35"0"27,70 0 54,34 0-72,1 0-8,-35 0 1,-1 0 0,1 0 2,35 0-6,-36 0 4,1 0 4,35 0-5,-36 0-4,36 0 13</inkml:trace>
    </iact:actionData>
  </iact:action>
  <iact:action type="add" startTime="35830">
    <iact:property name="dataType"/>
    <iact:actionData xml:id="d92">
      <inkml:trace xmlns:inkml="http://www.w3.org/2003/InkML" xml:id="stk92" contextRef="#ctx0" brushRef="#br0">9660 8170 0,'0'34'38,"0"36"-33,0-1 1,0 1 4,0-1-1,-69 1-5,69-35 5,0 0-2,0 34 6,0 35 7,0-69-13,0 35-4,34-36 5,-34 1 0,0 69 7</inkml:trace>
    </iact:actionData>
  </iact:action>
  <iact:action type="add" startTime="36483">
    <iact:property name="dataType"/>
    <iact:actionData xml:id="d93">
      <inkml:trace xmlns:inkml="http://www.w3.org/2003/InkML" xml:id="stk93" contextRef="#ctx0" brushRef="#br0">8513 9734 0,'35'0'8,"35"0"19,-70-35-10,34 35 0,-34-35 0,-34-34 9,-36 69-13,35 0-4,1 0-2,-36 0-2,35 0 6,-34 0 0,69 35-3,-35-35 4,35 34 2,-69-34-2,69 35-6,0 0 13,69 69-8,1-34 8,-36-70-10,-34 35-6,70-35 5,-70 69-1,69-69 4,-69 70-2,35-36 2,-35 1 3,0 35 10,-69-36 6,-36-34-16,71 0 2,-1 0 5,35-34-13,-35-36 10,35 35-6,0 1 6,0-36-6,0 35 7,35 35-13,34-34 7,1 34 5,-70-70-14,69 70 2,-34-35 18,0 35-10</inkml:trace>
    </iact:actionData>
  </iact:action>
  <iact:action type="add" startTime="37525">
    <iact:property name="dataType"/>
    <iact:actionData xml:id="d94">
      <inkml:trace xmlns:inkml="http://www.w3.org/2003/InkML" xml:id="stk94" contextRef="#ctx0" brushRef="#br0">7575 9769 0,'-35'0'15,"35"-70"73,70 70-79,-35 0-4,34 0 5,1 0 1,-36 0 9,-34 35 20,0 34-23,0 1-4,0-35 3,0 34 2,0 1-14,0-35 4,0-1 0,0 1-2,0 35 6,0-36-8,0 1 7,0 0 4</inkml:trace>
    </iact:actionData>
  </iact:action>
  <iact:action type="add" startTime="38111">
    <iact:property name="dataType"/>
    <iact:actionData xml:id="d95">
      <inkml:trace xmlns:inkml="http://www.w3.org/2003/InkML" xml:id="stk95" contextRef="#ctx0" brushRef="#br0">7575 10082 0,'70'0'44,"-36"-70"-38,1 70 6,0 0-6,69 0 4,-69 0 6</inkml:trace>
    </iact:actionData>
  </iact:action>
  <iact:action type="add" startTime="38651">
    <iact:property name="dataType"/>
    <iact:actionData xml:id="d96">
      <inkml:trace xmlns:inkml="http://www.w3.org/2003/InkML" xml:id="stk96" contextRef="#ctx0" brushRef="#br0">6707 9734 0,'0'-70'51,"69"70"-39,1 0-4,-36 0 4,1 0-5,0 0-4,34 0 24,-69 35-24,0 35 13,-34-1 1,-36 1-5,1-1 9,-36-34-12,71-35 5,34 70 7,34-70 19,36 0-28,-35 0-5,-1 34 3,36-34-7,-70 35 4,35-35 4,-35 70-4,0-36 3,0 1 10,0 35-10,0-36 7,-105-34-7,36 0 2,-1 35 1,36-35 8,-1 0 1</inkml:trace>
    </iact:actionData>
  </iact:action>
  <iact:action type="add" startTime="41586">
    <iact:property name="dataType"/>
    <iact:actionData xml:id="d97">
      <inkml:trace xmlns:inkml="http://www.w3.org/2003/InkML" xml:id="stk97" contextRef="#ctx0" brushRef="#br0">2155 13141 0,'0'-70'21,"-35"70"-11,35-35 102,0 105-23,35-35-84,34 34 3,-34 36 1,34-71 2,-34 1-9,35 35 11,-1-1-1,-34 1 5</inkml:trace>
    </iact:actionData>
  </iact:action>
  <iact:action type="add" startTime="42171">
    <iact:property name="dataType"/>
    <iact:actionData xml:id="d98">
      <inkml:trace xmlns:inkml="http://www.w3.org/2003/InkML" xml:id="stk98" contextRef="#ctx0" brushRef="#br0">2537 13071 0,'-35'0'46,"-34"70"-33,69-1-3,-35-34-6,35 0 9,-70 34-7,70-34 4,-104-35-6,104 70 5,-35-70-4,35 69 2,-34-69 6,34 35-5</inkml:trace>
    </iact:actionData>
  </iact:action>
  <iact:action type="add" startTime="42802">
    <iact:property name="dataType"/>
    <iact:actionData xml:id="d99">
      <inkml:trace xmlns:inkml="http://www.w3.org/2003/InkML" xml:id="stk99" contextRef="#ctx0" brushRef="#br0">3058 12585 0,'0'34'31,"0"36"-11,0-35-3,0 34-6,0-34-3,0 34 4,0-34-10,0 35 6,0-36 0,0 36 1,0-1-2,0 1 2,0 0-2,0-1 2,0 1-5,0-1 5,0 35 1,0-34-6,0-1 2,0 1 4,0-35-4,0 34 4,0 36-4,0-36 1,0-34 1,0 0 1,0 34-3,0-34 1,0 0 0,0-1 5,0 36-8,0-35 2,0 34 5,0 1-5,0-1 1,0-34-1,0 0 4,-69 34-3,69-34-2,0 0 4,0 34 7,0 1-11,0-1 11,0 1-6,0-35-4,0-1 0,0 36 4,0 0-2,0-36-2,0 36 8,0-1 0,0 36 2,0-36 0,0 1-2,0-1 0,0-34-4,0 0-2,-35 69 6,35-69 2,0 0-2,0-1 0,0 36 4,-70-70-11,70 69 1,0-34 0,0 0 5,0 34 1,-34-69 0,34 35-3,34-35 101,-34-104-107</inkml:trace>
    </iact:actionData>
  </iact:action>
  <iact:action type="add" startTime="44280">
    <iact:property name="dataType"/>
    <iact:actionData xml:id="d100">
      <inkml:trace xmlns:inkml="http://www.w3.org/2003/InkML" xml:id="stk100" contextRef="#ctx0" brushRef="#br0">3962 12967 0,'0'-70'24,"-35"70"2,0 0 3,0 0-14,-34 0 1,-35 35-3,34 0 3,35 34 3,35-34 3,0 0 6,0 34-15,70 1 3,-1-70-7,-34 70 2,0-70-8,34 69 9,1 1-2,-70-36 6,0 1 14,-70-35 2,1 0-21,-1 0 8,1 0 1,69-35 22,0-34-33,35 69 2,-35-70-6,69 70 6,1-34-8,-1-1 13,1-35-2,-1 70 6,-69-35 10,35 35-9,0 0-1</inkml:trace>
    </iact:actionData>
  </iact:action>
  <iact:action type="add" startTime="45465">
    <iact:property name="dataType"/>
    <iact:actionData xml:id="d101">
      <inkml:trace xmlns:inkml="http://www.w3.org/2003/InkML" xml:id="stk101" contextRef="#ctx0" brushRef="#br0">1807 13871 0,'-69'0'16,"103"0"78,36 0-76,34 0-7,-69 0-2,0 0 0,34 0-2,1 0-2,-36 0 5,1 34-3,35-34 1,-36 0-3,36 0 4,-35 0-3,69 0 4,-35 0-5,1 0 2,-35 0 6,34 0-10,1 0 4,34 0 2,-35 0-3,1 0 4,-1 0-4,1 0 0,-1 0 2,1 0 3,-35 0-6,-1 0 1,1 0 2,35 0 4,-36 0-8,1 0 4,0 0 0,69 0 0,-69 0-4,34 0 6,1 0-2,-1 0 0,36 0-4,-36 0 7,35 0-3,-34 0-3,-1 0 1,-34 0 2,0 0 2,34 0-1,-34 0-4,0-34 4,34 34-2,-34 0-1,0 0 0,-1 0 2,36 0 2,-35 0-2,-1 0-2,36 0 2,-35 0 0,-1 0 0,1 0-2,35 0 2,-36 0-2,1 0 4,35 0-6,-1 0 15,1 0-6,-36 0 4,1 0 13,-70 0 36</inkml:trace>
    </iact:actionData>
  </iact:action>
  <iact:action type="add" startTime="46925">
    <iact:property name="dataType"/>
    <iact:actionData xml:id="d102">
      <inkml:trace xmlns:inkml="http://www.w3.org/2003/InkML" xml:id="stk102" contextRef="#ctx0" brushRef="#br0">1390 14427 0,'0'0'4,"35"0"69,69 0-58,-69 0-8,34 0 2,1 0-2,-35 0-4,34 0 14,-69 69-3,0 1 2,0 34 1,-69-34-5,34-35 2,-35-35 2,70 69-4,-34-69 2,34 35 44,104-35-52,-35 0 4,-34 35-4,0-35 0,34 0 3,-69 69-1,35-69 1,-35 35 15,-69 0-4,-36-35-7,36 0 2,34 0-4,-34 0 4,-1 0 4,70-35 28,35 35-41</inkml:trace>
    </iact:actionData>
  </iact:action>
  <iact:action type="add" startTime="47762">
    <iact:property name="dataType"/>
    <iact:actionData xml:id="d103">
      <inkml:trace xmlns:inkml="http://www.w3.org/2003/InkML" xml:id="stk103" contextRef="#ctx0" brushRef="#br0">2224 14531 0,'-35'35'95,"35"35"-90,0-36 5,0 36-5,0-1 6,0-34-8,0 35 14,35-70-11,-35 34 3,70-34 1,-1 0 5,35 0-3,-34 0 5,-1 0 0,-69-34-14,35 34 7,-35-35-2,0-35 4,0 36 6,0-1-5,0-35 1,0 36-4,-69 34-1,-1-70-4,1-34 13,-1 104-7,1 0 12,34 0 15,35 34-22,-35 36-5</inkml:trace>
    </iact:actionData>
  </iact:action>
  <iact:action type="add" startTime="48854">
    <iact:property name="dataType"/>
    <iact:actionData xml:id="d104">
      <inkml:trace xmlns:inkml="http://www.w3.org/2003/InkML" xml:id="stk104" contextRef="#ctx0" brushRef="#br0">1599 15505 0,'-70'0'22,"105"0"44,-35 34-56,35-34-4,-1 0 8,36 0 2,-35 0-6,34 0-7,-34 0 5,0 0 3,34 0-4,-34 0-3,0 0 7,-1 0-6,36 0 4,-35 0-4,-1 0 3,36 0 4,-1 0-5,1 0-4,-1 0 9,1 0-8,-1 0 2,1 0 2,-35 0 0,34 0 3,-34 0-5,69 0-1,-34 0 7,-1 0-5,1 0-4,-1 0 5,1 0 3,-1 0-2,35 0-6,1 0 4,-36 0 4,1 0-2,-1 0-3,1 0-2,-1 0 8,1 0-8,-1 0 6,35 0-2,-69 0-4,0 0 4,0 0 5,34 0-10,-34 0 4,-1 0 0,36 0 2,-35 0-1,-1 0-2,1 0 1,35 0-1,-36 0 2,36 0 8,-1 0-2,1 0 2,-35 0 1,-1 0 0,1 0-7,35 0 6,-36 0 7</inkml:trace>
    </iact:actionData>
  </iact:action>
  <iact:action type="add" startTime="50137">
    <iact:property name="dataType"/>
    <iact:actionData xml:id="d105">
      <inkml:trace xmlns:inkml="http://www.w3.org/2003/InkML" xml:id="stk105" contextRef="#ctx0" brushRef="#br0">1911 15991 0,'70'0'21,"-105"0"63,0 0-70,-34 0 0,69 70-3,-70-1-5,70-34 1,-104 0 3,104 34-2,-35-34-4,35 0 5,0 34 9,0 1-11,35-1 2,35 1 8,-1 0 1,1-70-9,-1 0 7,1 0-7,-36 0 0,36-35 4,-35 35 0,-35-70-1,69 70-8,-69-35 4,35-34 6,-35 34 8,0 0 2,0 1-10,-70-36 11,1 70-12,-1 0 1,36 35-3,-36 0 5,1-35-9,34 69 2,-35 35 2,70-69 12,0 0 3,0 0-9,35-35 3</inkml:trace>
    </iact:actionData>
  </iact:action>
  <iact:action type="add" startTime="51441">
    <iact:property name="dataType"/>
    <iact:actionData xml:id="d106">
      <inkml:trace xmlns:inkml="http://www.w3.org/2003/InkML" xml:id="stk106" contextRef="#ctx0" brushRef="#br0">2884 16339 0,'0'-35'60,"0"105"69,0-36-123,0 36 4,0-35-3,0-1-3,0 1 3,0 35 0,0-1 9,0 1 1,0-1-4,0-34-3,0 35-2,0-36 0,0 1-1,0 0-1,0 69 8,0-34-1,0-1 7,0-34-10,0 35 10,0-1-5,0 35-3,0-69 2,0 0 15,35-105 100</inkml:trace>
    </iact:actionData>
  </iact:action>
  <iact:action type="add" startTime="52822">
    <iact:property name="dataType"/>
    <iact:actionData xml:id="d107">
      <inkml:trace xmlns:inkml="http://www.w3.org/2003/InkML" xml:id="stk107" contextRef="#ctx0" brushRef="#br0">3649 14462 0,'-35'0'37,"35"-70"96,70 70-104,34 0-12,-35 0-4,-69 35 5,0 0-10,0-1-4,0 1 7,0 70 0,-34-105 0,34 104-4,-70-104 1,70 104-5,-35-104 7,35 70-2,-34-70 0,34 34-1,-70-34 0,70 35 1,-35-35 6,35 70-7,105-36 79,-36-34-73,-34 0-2,34 0-1,1 0 10,-1 0-2,-34 0 34</inkml:trace>
    </iact:actionData>
  </iact:action>
  <iact:action type="add" startTime="53700">
    <iact:property name="dataType"/>
    <iact:actionData xml:id="d108">
      <inkml:trace xmlns:inkml="http://www.w3.org/2003/InkML" xml:id="stk108" contextRef="#ctx0" brushRef="#br0">4309 14496 0,'0'35'87,"0"0"-81,0 35 5,-69-36-6,69 1 3,-35 35-1,35-1 9,-70-69-6,70 35-3,0 0 19,35-35 42,35 0-50,-1 0-6,-34 0-4,34 0 7,35 0 0,-69 0 0,0 0 8,0 0-9,34 0 8</inkml:trace>
    </iact:actionData>
  </iact:action>
  <iact:action type="add" startTime="54329">
    <iact:property name="dataType"/>
    <iact:actionData xml:id="d109">
      <inkml:trace xmlns:inkml="http://www.w3.org/2003/InkML" xml:id="stk109" contextRef="#ctx0" brushRef="#br0">4483 14531 0,'0'35'24,"0"0"-12,0 0-5,0-1 4,0 36-7,0-35 2,0-1 2,0 1 4,0 35-5,0-36-4,0 1 9,0 35 3,0-36-4,0 1 23</inkml:trace>
    </iact:actionData>
  </iact:action>
  <iact:action type="add" startTime="54830">
    <iact:property name="dataType"/>
    <iact:actionData xml:id="d110">
      <inkml:trace xmlns:inkml="http://www.w3.org/2003/InkML" xml:id="stk110" contextRef="#ctx0" brushRef="#br0">4969 14462 0,'0'0'6,"-35"0"35,1 0-15,34 104-18,0-69 3,-35 34-4,35-34-3,0 0 4,0 0 0,0 34 4,35-34-10,-35 34 10,69-69-5,1 70-4,-36-70 9,1 0-8,35 35 4,-1-35 10,-34 0-6,34-70 2,-69 1 2,0 34-4,0 0-8,0-34 2,0 34 2,0 0 1,-34-34 5,-1-1-1,-35 70 7,1-35-4,34 35-6,0 0 12,-34 0 2,69 35-2</inkml:trace>
    </iact:actionData>
  </iact:action>
  <iact:action type="add" startTime="56063">
    <iact:property name="dataType"/>
    <iact:actionData xml:id="d111">
      <inkml:trace xmlns:inkml="http://www.w3.org/2003/InkML" xml:id="stk111" contextRef="#ctx0" brushRef="#br0">4101 16130 0,'0'-34'15,"-35"34"32,35 104-39,-70-35 4,70-34-8,-34 0 10,34 34-11,0-34 3,0 0 12,0 0 2,0 34 5,34-69 1,36 0-9,34 0-3,-69 0-3,0-35-3,34 35-5,0 0 12,-34 0 7,-35-34 54</inkml:trace>
    </iact:actionData>
  </iact:action>
  <iact:action type="add" startTime="56585">
    <iact:property name="dataType"/>
    <iact:actionData xml:id="d112">
      <inkml:trace xmlns:inkml="http://www.w3.org/2003/InkML" xml:id="stk112" contextRef="#ctx0" brushRef="#br0">4274 16165 0,'0'0'5,"0"70"13,0-36-8,0 36-7,0-1 5,0-34-2,0 35 6,0-36-8,0 36 14,0 0-2,0-1-5,0 1 15</inkml:trace>
    </iact:actionData>
  </iact:action>
  <iact:action type="add" startTime="57143">
    <iact:property name="dataType"/>
    <iact:actionData xml:id="d113">
      <inkml:trace xmlns:inkml="http://www.w3.org/2003/InkML" xml:id="stk113" contextRef="#ctx0" brushRef="#br0">5143 16235 0,'35'0'8,"-35"-35"-2,0 0 20,-35 35 8,0 0-22,-34 0-4,34 0-2,0 0 2,-34 0 6,-1 0 2,35 0 6,35 35-6,0 34-1,0 1 0,0-35-7,105 34 6,-36 35 3,1-34-4,-1-70-1,-69 35-8,35-35 6,-35 69-6,35-69 14,-35 35-13,0 0 32,-70-35-23,1 0 4,34 0-4,0 0 2,-34 0 4,69-35-2,0-34-6,34-1 7,36 0-4,-35 70-8,34-69 4,-34 69-9,34-104 5,-34 104 2,-35-35-3,70 35 7,-70-35-2,34 35-5,36 0 63,-35 0-56</inkml:trace>
    </iact:actionData>
  </iact:action>
  <iact:action type="add" startTime="58910">
    <iact:property name="dataType"/>
    <iact:actionData xml:id="d114">
      <inkml:trace xmlns:inkml="http://www.w3.org/2003/InkML" xml:id="stk114" contextRef="#ctx0" brushRef="#br0">7679 13766 0,'70'0'97,"-35"0"-91,34-34 2,-34 34 3,0 0-4,-1 0 9,-34 34-3,70 1-8,-70 0 8,0 34-7,-35-34-2,35 35 3,-69-1 1,69-34 1,-70 35-1,70 34 0,-69-69-3,-1 34 11,70 1-1,0-36 26,104-34-1,-34 0-20,-35 35-13,-1-35-3,71 0 11,-71 0 7,1 0 40</inkml:trace>
    </iact:actionData>
  </iact:action>
  <iact:action type="add" startTime="59715">
    <iact:property name="dataType"/>
    <iact:actionData xml:id="d115">
      <inkml:trace xmlns:inkml="http://www.w3.org/2003/InkML" xml:id="stk115" contextRef="#ctx0" brushRef="#br0">8374 13940 0,'0'35'43,"0"35"-29,0-36-3,-34 36-8,34-35 4,-35-1 6,35 71-4,0-71 8,-35-34-8,35 35 7,0 0 32,35-35-18,0 0-11,69 0-4,-69 0-2,-1 0 4,36 0-5,-1 0 6,1 0-5,-35 0 3</inkml:trace>
    </iact:actionData>
  </iact:action>
  <iact:action type="add" startTime="60307">
    <iact:property name="dataType"/>
    <iact:actionData xml:id="d116">
      <inkml:trace xmlns:inkml="http://www.w3.org/2003/InkML" xml:id="stk116" contextRef="#ctx0" brushRef="#br0">8548 14045 0,'0'69'19,"0"1"-8,0 34-6,0-35 6,0-34-8,0 0 8,0 34 5,35-69-12,-35 105 2,0-36 15,0-34-11,35 0 11,-1-35 17</inkml:trace>
    </iact:actionData>
  </iact:action>
  <iact:action type="add" startTime="60728">
    <iact:property name="dataType"/>
    <iact:actionData xml:id="d117">
      <inkml:trace xmlns:inkml="http://www.w3.org/2003/InkML" xml:id="stk117" contextRef="#ctx0" brushRef="#br0">9035 14079 0,'0'-69'14,"0"104"38,0-1-46,0 36 1,0-1 2,0 36-2,0-36 3,0-34-7,0 0 5,0 34 7,34-69-8,-34 70 0,105-70 4,-36 35-6,-34-35 2,0 0 0,34 0 10,1 0-3,-36 0 1,-34-35-8,0-70 9,0 71-9,0-1 1,0-35-2,0 1 4,-34-70 0,-36 104-7,70 0 6,-69 35-2,-1-104 2,1 69 3,34 35 4,0 0 1,-34 0 6,69 35 12,0 69-19,0-69-9,0 0-1</inkml:trace>
    </iact:actionData>
  </iact:action>
  <iact:action type="add" startTime="61889">
    <iact:property name="dataType"/>
    <iact:actionData xml:id="d118">
      <inkml:trace xmlns:inkml="http://www.w3.org/2003/InkML" xml:id="stk118" contextRef="#ctx0" brushRef="#br0">8583 15157 0,'-35'0'28,"35"104"-13,0-69-5,-69 35-3,69-36 0,-35 1-2,35 35 4,-70-1 9,70-34-7,0 0 43,35-35-26,0 0-14,34 0 6,1 0-6,-1 0-1,1 0-4,-1 0 3,-34 0 0,35 0-2</inkml:trace>
    </iact:actionData>
  </iact:action>
  <iact:action type="add" startTime="62422">
    <iact:property name="dataType"/>
    <iact:actionData xml:id="d119">
      <inkml:trace xmlns:inkml="http://www.w3.org/2003/InkML" xml:id="stk119" contextRef="#ctx0" brushRef="#br0">8757 15400 0,'0'70'6,"0"34"7,0-69-5,0 0 2,0 34-6,0 1 12,0-36-1,0 1 16</inkml:trace>
    </iact:actionData>
  </iact:action>
  <iact:action type="add" startTime="62909">
    <iact:property name="dataType"/>
    <iact:actionData xml:id="d120">
      <inkml:trace xmlns:inkml="http://www.w3.org/2003/InkML" xml:id="stk120" contextRef="#ctx0" brushRef="#br0">9521 15331 0,'0'-35'12,"0"0"18,-69 35-16,-1 0 3,1 0-8,-1 0 6,35 0-2,-34 70 31,69-35-28,35-1-1,34 71 5,-34-105-17,34 69 3,-34-69 7,35 70-4,-36-70-6,-34 34 6,35-34-1,-35 70 6,0-35 6,-35-1 3,1-34-7,-36 0-3,35 0 5,35-34-2,-34 34-9,34-70 0,0 35 0,0-34 7,0-1-1,0 1 7,34 69-17,-34-35 8,70 35-7,-1-35 8,1 35-2,-1 0 10,-69-69-17,35 69 7,0 0 29</inkml:trace>
    </iact:actionData>
  </iact:action>
  <iact:action type="add" startTime="63974">
    <iact:property name="dataType"/>
    <iact:actionData xml:id="d121">
      <inkml:trace xmlns:inkml="http://www.w3.org/2003/InkML" xml:id="stk121" contextRef="#ctx0" brushRef="#br0">7645 16096 0,'-35'0'20,"104"0"121,-34 0-133,69 0 12,-34 0-13,-35 0-3,-1 0 6,1 0-5,35 0 5,-36 0-3,1 0-2,35 0 3,-36 0 2,36 0-6,-35 0 7,34 0-3,-34 0-4,0 0 3,-1 0 1,36 0 3,-35 0-7,-1 0 3,1 0 1,35 0 4,-36 0-9,1 0 8,35 0-3,-36 0-4,1 0 7,35 0 0,-1 0 7,35 0-6,-34 0 5,34 0-3,-69 0-3,0 0-8,34 0 4,-34 0 1,34 0 6,-34 0 7,35 0-9,-70 69-5,69-69 3,-34 0 1,0 0 5,-1 0 6,36 0-1</inkml:trace>
    </iact:actionData>
  </iact:action>
  <iact:action type="add" startTime="65053">
    <iact:property name="dataType"/>
    <iact:actionData xml:id="d122">
      <inkml:trace xmlns:inkml="http://www.w3.org/2003/InkML" xml:id="stk122" contextRef="#ctx0" brushRef="#br0">10355 15609 0,'104'0'81,"-69"0"-74,0 0 5,-1 0-6,36 0-2,-35 0 4,-1 0 4,36 0-9,-1 0 12,-34 0-1,0 0 32</inkml:trace>
    </iact:actionData>
  </iact:action>
  <iact:action type="add" startTime="65498">
    <iact:property name="dataType"/>
    <iact:actionData xml:id="d123">
      <inkml:trace xmlns:inkml="http://www.w3.org/2003/InkML" xml:id="stk123" contextRef="#ctx0" brushRef="#br0">10668 15261 0,'0'35'17,"0"35"-8,0-36 3,0 1-9,0 69 9,0-69-6,0 0-2,0 0 8,-35-35-9,35 104 5,0-35 11,0 1-9,0-35 6,0-1 8</inkml:trace>
    </iact:actionData>
  </iact:action>
  <iact:action type="add" startTime="66179">
    <iact:property name="dataType"/>
    <iact:actionData xml:id="d124">
      <inkml:trace xmlns:inkml="http://www.w3.org/2003/InkML" xml:id="stk124" contextRef="#ctx0" brushRef="#br0">9556 16860 0,'35'0'34,"-35"-34"-12,34 34 3,-34-35-19,0-35 21,0 1-17,-34 69 9,34-35-12,-70 35 0,35 0 6,1 0-3,-1 0-6,-35 0 9,36 0-5,-36 0 1,1 70 7,69-36 20,0 1-12,0 35-7,34-70-8,1 34-2,0-34-4,34 70 13,-34-70-14,35 35 10,-1-1-3,-69 36 11,35-70-17,-35 35 25,-35-35 14,-34 0-27,34 0-4,0 0 12,35-70 4,0 35-16,0 1 11,0-1 4,0-35-6,35 70-5,-35-34-8,69 34 4,1-70 3,-35 70-2,-35-35-4,69 35 10,-104 0 16</inkml:trace>
    </iact:actionData>
  </iact:action>
  <iact:action type="add" startTime="67365">
    <iact:property name="dataType"/>
    <iact:actionData xml:id="d125">
      <inkml:trace xmlns:inkml="http://www.w3.org/2003/InkML" xml:id="stk125" contextRef="#ctx0" brushRef="#br0">8757 16582 0,'-35'0'6,"0"-35"26,-34 35-22,34 0 6,0 0-1,-34 70 5,69-35-11,-35-35-1,35 35 14,0 34 3,0 1-11,69-70-4,1 69-7,-35-69 9,-35 35-5,69-35-2,-69 35 2,35-35 0,-35 69 4,69-69-5,-69 35 4,0 0 10,-69 34 11,34-69-7,0 0-6,1 0 4,-36-35 7,70 1-12,0-1-3,-35 35-6,35-70 0,0 36 10,0-1-5,70-35 3,-1 36-3,1-36 1,-1 35 2,-34 35 7,-35-34-7</inkml:trace>
    </iact:actionData>
  </iact:action>
  <iact:action type="add" startTime="68671">
    <iact:property name="dataType"/>
    <iact:actionData xml:id="d126">
      <inkml:trace xmlns:inkml="http://www.w3.org/2003/InkML" xml:id="stk126" contextRef="#ctx0" brushRef="#br0">7575 16687 0,'35'-35'96,"0"35"-91,34 0 7,-34-35-9,0 35 11,34 0 9,-69 35-7,0 34-3,0 1 4,0-35-11,-35 34 2,35 1 7,-34-70-3,34 69-8,-35-34 10,35 34 0,-70-69-5,70 35 4,-34-35 11,34 35-9,-35-35 1,35 69-3,104-69 96,-69 0-102,34 0-1,36 0 1,-36 0 1,1 0 2,-1 0-3,-34 0-1,34 0 1,-34 0 9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F52A-6F2B-4EB8-B1F7-B850A7159E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E659B-280B-4B94-969C-2E23EC916E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2D8A8-4D99-4169-8E7E-AFAF0A6A77A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B0F5-FCAB-42C9-9C54-BA64421BFD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AAF8-8819-42A6-A51E-6603F6164F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7E81E-FE21-45A6-8A7D-E5FB8BB14C5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36611-2DF3-41CC-8BAB-7B7209E426C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B63E9-09CD-473A-9B74-046EC5F4CAB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7E35-BB87-4397-8044-21E7BF159D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97DF5-C701-460F-B0EF-0FFCC93FA92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4" y="214747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F9EA3-DD8C-49EC-B1C4-86ECA4A9F8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F9FF7-9AEC-4A75-92FF-9B89FE3230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D20D-EA00-4E05-AB51-4943B2B878A3}" type="datetimeFigureOut">
              <a:rPr lang="en-GB" smtClean="0"/>
              <a:pPr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118A-07BE-4A89-B2F3-DF30E15BA8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9B1D9-F2EA-4E89-894A-36251845DB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919784"/>
          </a:xfrm>
          <a:prstGeom prst="rect">
            <a:avLst/>
          </a:prstGeom>
          <a:noFill/>
          <a:ln w="38100" algn="in">
            <a:solidFill>
              <a:srgbClr val="EB7331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E7995-D292-4178-B38F-A7CAB6C5D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62" y="82379"/>
            <a:ext cx="9014255" cy="6755027"/>
          </a:xfrm>
          <a:prstGeom prst="rect">
            <a:avLst/>
          </a:prstGeom>
          <a:noFill/>
          <a:ln w="57150" algn="in">
            <a:solidFill>
              <a:srgbClr val="1900AE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22.png"/><Relationship Id="rId42" Type="http://schemas.openxmlformats.org/officeDocument/2006/relationships/customXml" Target="../ink/ink22.xml"/><Relationship Id="rId47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56.png"/><Relationship Id="rId16" Type="http://schemas.openxmlformats.org/officeDocument/2006/relationships/customXml" Target="../ink/ink9.xml"/><Relationship Id="rId11" Type="http://schemas.openxmlformats.org/officeDocument/2006/relationships/image" Target="../media/image17.png"/><Relationship Id="rId32" Type="http://schemas.openxmlformats.org/officeDocument/2006/relationships/customXml" Target="../ink/ink17.xml"/><Relationship Id="rId37" Type="http://schemas.openxmlformats.org/officeDocument/2006/relationships/image" Target="../media/image30.png"/><Relationship Id="rId53" Type="http://schemas.openxmlformats.org/officeDocument/2006/relationships/image" Target="../media/image38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51.png"/><Relationship Id="rId5" Type="http://schemas.openxmlformats.org/officeDocument/2006/relationships/image" Target="../media/image14.png"/><Relationship Id="rId90" Type="http://schemas.openxmlformats.org/officeDocument/2006/relationships/customXml" Target="../ink/ink46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5.png"/><Relationship Id="rId30" Type="http://schemas.openxmlformats.org/officeDocument/2006/relationships/customXml" Target="../ink/ink16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46.png"/><Relationship Id="rId77" Type="http://schemas.openxmlformats.org/officeDocument/2006/relationships/image" Target="../media/image50.png"/><Relationship Id="rId8" Type="http://schemas.openxmlformats.org/officeDocument/2006/relationships/customXml" Target="../ink/ink5.xml"/><Relationship Id="rId51" Type="http://schemas.openxmlformats.org/officeDocument/2006/relationships/image" Target="../media/image37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54.png"/><Relationship Id="rId3" Type="http://schemas.openxmlformats.org/officeDocument/2006/relationships/image" Target="../media/image10.tmp"/><Relationship Id="rId12" Type="http://schemas.openxmlformats.org/officeDocument/2006/relationships/customXml" Target="../ink/ink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41.png"/><Relationship Id="rId67" Type="http://schemas.openxmlformats.org/officeDocument/2006/relationships/image" Target="../media/image45.png"/><Relationship Id="rId20" Type="http://schemas.openxmlformats.org/officeDocument/2006/relationships/customXml" Target="../ink/ink11.xml"/><Relationship Id="rId41" Type="http://schemas.openxmlformats.org/officeDocument/2006/relationships/image" Target="../media/image32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49.png"/><Relationship Id="rId83" Type="http://schemas.openxmlformats.org/officeDocument/2006/relationships/image" Target="../media/image53.png"/><Relationship Id="rId88" Type="http://schemas.openxmlformats.org/officeDocument/2006/relationships/customXml" Target="../ink/ink45.xml"/><Relationship Id="rId9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" Type="http://schemas.openxmlformats.org/officeDocument/2006/relationships/customXml" Target="../ink/ink6.xml"/><Relationship Id="rId31" Type="http://schemas.openxmlformats.org/officeDocument/2006/relationships/image" Target="../media/image27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44.png"/><Relationship Id="rId73" Type="http://schemas.openxmlformats.org/officeDocument/2006/relationships/image" Target="../media/image48.png"/><Relationship Id="rId78" Type="http://schemas.openxmlformats.org/officeDocument/2006/relationships/customXml" Target="../ink/ink40.xml"/><Relationship Id="rId81" Type="http://schemas.openxmlformats.org/officeDocument/2006/relationships/image" Target="../media/image52.png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10.xml"/><Relationship Id="rId39" Type="http://schemas.openxmlformats.org/officeDocument/2006/relationships/image" Target="../media/image31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9.png"/><Relationship Id="rId76" Type="http://schemas.openxmlformats.org/officeDocument/2006/relationships/customXml" Target="../ink/ink39.xml"/><Relationship Id="rId7" Type="http://schemas.openxmlformats.org/officeDocument/2006/relationships/image" Target="../media/image15.png"/><Relationship Id="rId71" Type="http://schemas.openxmlformats.org/officeDocument/2006/relationships/image" Target="../media/image47.png"/><Relationship Id="rId2" Type="http://schemas.openxmlformats.org/officeDocument/2006/relationships/image" Target="../media/image12.tmp"/><Relationship Id="rId29" Type="http://schemas.openxmlformats.org/officeDocument/2006/relationships/image" Target="../media/image26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34.png"/><Relationship Id="rId66" Type="http://schemas.openxmlformats.org/officeDocument/2006/relationships/customXml" Target="../ink/ink34.xml"/><Relationship Id="rId87" Type="http://schemas.openxmlformats.org/officeDocument/2006/relationships/image" Target="../media/image55.png"/><Relationship Id="rId61" Type="http://schemas.openxmlformats.org/officeDocument/2006/relationships/image" Target="../media/image42.png"/><Relationship Id="rId82" Type="http://schemas.openxmlformats.org/officeDocument/2006/relationships/customXml" Target="../ink/ink42.xml"/><Relationship Id="rId1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multiplication03.html" TargetMode="External"/><Relationship Id="rId2" Type="http://schemas.openxmlformats.org/officeDocument/2006/relationships/hyperlink" Target="https://www.iknowit.com/lessons/c-multiplication-2-digit-by-1-digit-number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-play.com/one-digit-by-two-digit-multiplication-gam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microsoft.com/office/2011/relationships/inkAction" Target="../ink/inkAction1.xm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CC3AE-9713-4644-A810-93BED2AADD52}"/>
              </a:ext>
            </a:extLst>
          </p:cNvPr>
          <p:cNvSpPr txBox="1"/>
          <p:nvPr/>
        </p:nvSpPr>
        <p:spPr>
          <a:xfrm>
            <a:off x="408373" y="381740"/>
            <a:ext cx="630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2-Digit by 1-Digit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B6628-82FF-4EE0-A4E9-B756166BDE4C}"/>
              </a:ext>
            </a:extLst>
          </p:cNvPr>
          <p:cNvSpPr txBox="1"/>
          <p:nvPr/>
        </p:nvSpPr>
        <p:spPr>
          <a:xfrm>
            <a:off x="503583" y="1338470"/>
            <a:ext cx="359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Prior Knowledge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C109E-87ED-4E49-92B4-1AB724D6AB2F}"/>
              </a:ext>
            </a:extLst>
          </p:cNvPr>
          <p:cNvSpPr txBox="1"/>
          <p:nvPr/>
        </p:nvSpPr>
        <p:spPr>
          <a:xfrm>
            <a:off x="185530" y="2146852"/>
            <a:ext cx="238783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Evaluate:</a:t>
            </a:r>
          </a:p>
          <a:p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10 x 7 =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3 x 9 = 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5 x 8 = 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6 x 2 = </a:t>
            </a:r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7 x 4 =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270FDC3-6B2B-4BDF-BE88-3BBAE311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82" y="2146852"/>
            <a:ext cx="238783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GB" dirty="0"/>
              <a:t>Work out</a:t>
            </a:r>
          </a:p>
          <a:p>
            <a:endParaRPr lang="en-GB" dirty="0"/>
          </a:p>
          <a:p>
            <a:r>
              <a:rPr lang="en-GB" dirty="0"/>
              <a:t>1) 3 x 90 =</a:t>
            </a:r>
          </a:p>
          <a:p>
            <a:endParaRPr lang="en-GB" dirty="0"/>
          </a:p>
          <a:p>
            <a:r>
              <a:rPr lang="en-GB" dirty="0"/>
              <a:t>2) 6 x 70</a:t>
            </a:r>
          </a:p>
          <a:p>
            <a:endParaRPr lang="en-GB" dirty="0"/>
          </a:p>
          <a:p>
            <a:r>
              <a:rPr lang="en-GB" dirty="0"/>
              <a:t>3) 2 x 80</a:t>
            </a:r>
          </a:p>
          <a:p>
            <a:endParaRPr lang="en-GB" dirty="0"/>
          </a:p>
          <a:p>
            <a:r>
              <a:rPr lang="en-GB" dirty="0"/>
              <a:t>4) 60 x 4</a:t>
            </a:r>
          </a:p>
          <a:p>
            <a:endParaRPr lang="en-GB" dirty="0"/>
          </a:p>
          <a:p>
            <a:r>
              <a:rPr lang="en-GB" dirty="0"/>
              <a:t>5) 80 x 5 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061291F-F967-4A95-86A5-3C9BD6D1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365" y="2146852"/>
            <a:ext cx="3564836" cy="4139158"/>
          </a:xfrm>
          <a:prstGeom prst="rect">
            <a:avLst/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What does: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8 in 82 represent?</a:t>
            </a:r>
          </a:p>
          <a:p>
            <a:pPr marL="457200" indent="-228600">
              <a:lnSpc>
                <a:spcPct val="115000"/>
              </a:lnSpc>
            </a:pPr>
            <a:endParaRPr lang="en-GB" sz="2400" dirty="0"/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4 in 47 represent?</a:t>
            </a:r>
          </a:p>
          <a:p>
            <a:pPr marL="457200" indent="-228600">
              <a:lnSpc>
                <a:spcPct val="115000"/>
              </a:lnSpc>
            </a:pPr>
            <a:endParaRPr lang="en-GB" dirty="0"/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9in 987 represent?</a:t>
            </a:r>
          </a:p>
          <a:p>
            <a:pPr marL="457200" indent="-228600">
              <a:lnSpc>
                <a:spcPct val="115000"/>
              </a:lnSpc>
            </a:pPr>
            <a:endParaRPr lang="en-GB" dirty="0"/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3 in 263 represent?</a:t>
            </a:r>
          </a:p>
          <a:p>
            <a:pPr marL="457200" indent="-228600">
              <a:lnSpc>
                <a:spcPct val="115000"/>
              </a:lnSpc>
            </a:pPr>
            <a:endParaRPr lang="en-GB" sz="2000" dirty="0"/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5 in 5283 represent?</a:t>
            </a:r>
          </a:p>
          <a:p>
            <a:pPr marL="457200">
              <a:lnSpc>
                <a:spcPct val="115000"/>
              </a:lnSpc>
            </a:pPr>
            <a:r>
              <a:rPr lang="en-GB" sz="2400" dirty="0"/>
              <a:t> </a:t>
            </a:r>
          </a:p>
          <a:p>
            <a:pPr marL="498475"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1"/>
    </mc:Choice>
    <mc:Fallback xmlns="">
      <p:transition spd="slow" advTm="133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5" y="1817899"/>
            <a:ext cx="6342090" cy="2656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474" y="346229"/>
            <a:ext cx="749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Multiplication Wheels</a:t>
            </a:r>
          </a:p>
          <a:p>
            <a:endParaRPr lang="en-GB" dirty="0"/>
          </a:p>
          <a:p>
            <a:r>
              <a:rPr lang="en-GB" dirty="0"/>
              <a:t>Multiply the number in the centre with each of the surrounding numbers, putting your answers in to the outer circle. </a:t>
            </a:r>
          </a:p>
        </p:txBody>
      </p:sp>
    </p:spTree>
    <p:extLst>
      <p:ext uri="{BB962C8B-B14F-4D97-AF65-F5344CB8AC3E}">
        <p14:creationId xmlns:p14="http://schemas.microsoft.com/office/powerpoint/2010/main" val="158656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E822EE0-2173-4273-B289-ED40EA59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4" y="1532236"/>
            <a:ext cx="8487312" cy="4138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F02E6-57A3-43EE-BFF6-A36F369CAE73}"/>
              </a:ext>
            </a:extLst>
          </p:cNvPr>
          <p:cNvSpPr txBox="1"/>
          <p:nvPr/>
        </p:nvSpPr>
        <p:spPr>
          <a:xfrm>
            <a:off x="580768" y="321276"/>
            <a:ext cx="506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Worded Problems</a:t>
            </a:r>
          </a:p>
        </p:txBody>
      </p:sp>
    </p:spTree>
    <p:extLst>
      <p:ext uri="{BB962C8B-B14F-4D97-AF65-F5344CB8AC3E}">
        <p14:creationId xmlns:p14="http://schemas.microsoft.com/office/powerpoint/2010/main" val="50696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DACB54E-D52F-4F6D-9804-0EDAC42D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3" y="737868"/>
            <a:ext cx="5507151" cy="1857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113C82-96D7-4AE7-85BB-F1FF080B9287}"/>
              </a:ext>
            </a:extLst>
          </p:cNvPr>
          <p:cNvSpPr txBox="1"/>
          <p:nvPr/>
        </p:nvSpPr>
        <p:spPr>
          <a:xfrm>
            <a:off x="3562704" y="122779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Answers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A006562-45AD-4283-9B22-1F0123D74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6" y="2687459"/>
            <a:ext cx="4616400" cy="19336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F935A-23B7-4235-AE54-BBFDD64F75C8}"/>
              </a:ext>
            </a:extLst>
          </p:cNvPr>
          <p:cNvGrpSpPr/>
          <p:nvPr/>
        </p:nvGrpSpPr>
        <p:grpSpPr>
          <a:xfrm>
            <a:off x="800222" y="3148582"/>
            <a:ext cx="193320" cy="188640"/>
            <a:chOff x="800222" y="3148582"/>
            <a:chExt cx="19332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9F9ED-C71B-45E3-B68E-855E8142D921}"/>
                    </a:ext>
                  </a:extLst>
                </p14:cNvPr>
                <p14:cNvContentPartPr/>
                <p14:nvPr/>
              </p14:nvContentPartPr>
              <p14:xfrm>
                <a:off x="857462" y="3160462"/>
                <a:ext cx="1188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9F9ED-C71B-45E3-B68E-855E8142D9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8822" y="3151822"/>
                  <a:ext cx="2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2D8F32-4666-475C-A60B-24AF2EB97117}"/>
                    </a:ext>
                  </a:extLst>
                </p14:cNvPr>
                <p14:cNvContentPartPr/>
                <p14:nvPr/>
              </p14:nvContentPartPr>
              <p14:xfrm>
                <a:off x="800222" y="3171622"/>
                <a:ext cx="117720" cy="161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2D8F32-4666-475C-A60B-24AF2EB971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1582" y="3162982"/>
                  <a:ext cx="13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7DC6BD-DF05-4E98-8865-F446105B564A}"/>
                    </a:ext>
                  </a:extLst>
                </p14:cNvPr>
                <p14:cNvContentPartPr/>
                <p14:nvPr/>
              </p14:nvContentPartPr>
              <p14:xfrm>
                <a:off x="947822" y="3148582"/>
                <a:ext cx="45720" cy="18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7DC6BD-DF05-4E98-8865-F446105B56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9182" y="3139942"/>
                  <a:ext cx="63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639640-4D0C-4EE1-972A-52EC69738E82}"/>
              </a:ext>
            </a:extLst>
          </p:cNvPr>
          <p:cNvGrpSpPr/>
          <p:nvPr/>
        </p:nvGrpSpPr>
        <p:grpSpPr>
          <a:xfrm>
            <a:off x="1403582" y="2868142"/>
            <a:ext cx="426600" cy="155160"/>
            <a:chOff x="1403582" y="2868142"/>
            <a:chExt cx="42660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69B3B2-E749-4929-B6A4-F03A8BB0F202}"/>
                    </a:ext>
                  </a:extLst>
                </p14:cNvPr>
                <p14:cNvContentPartPr/>
                <p14:nvPr/>
              </p14:nvContentPartPr>
              <p14:xfrm>
                <a:off x="1403582" y="2868142"/>
                <a:ext cx="96120" cy="14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69B3B2-E749-4929-B6A4-F03A8BB0F2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4942" y="2859502"/>
                  <a:ext cx="11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FD37CC-26E4-4091-9880-1B9D240F9356}"/>
                    </a:ext>
                  </a:extLst>
                </p14:cNvPr>
                <p14:cNvContentPartPr/>
                <p14:nvPr/>
              </p14:nvContentPartPr>
              <p14:xfrm>
                <a:off x="1536422" y="2877142"/>
                <a:ext cx="111960" cy="140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FD37CC-26E4-4091-9880-1B9D240F93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7782" y="2868502"/>
                  <a:ext cx="129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48012B-8F83-411C-80F7-848B0BEAE73B}"/>
                    </a:ext>
                  </a:extLst>
                </p14:cNvPr>
                <p14:cNvContentPartPr/>
                <p14:nvPr/>
              </p14:nvContentPartPr>
              <p14:xfrm>
                <a:off x="1744862" y="2923582"/>
                <a:ext cx="85320" cy="5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48012B-8F83-411C-80F7-848B0BEAE7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6222" y="2914582"/>
                  <a:ext cx="10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44003C-EA7A-4C9A-A5F5-79320561B56A}"/>
                    </a:ext>
                  </a:extLst>
                </p14:cNvPr>
                <p14:cNvContentPartPr/>
                <p14:nvPr/>
              </p14:nvContentPartPr>
              <p14:xfrm>
                <a:off x="1805342" y="2912422"/>
                <a:ext cx="11880" cy="11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44003C-EA7A-4C9A-A5F5-79320561B5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6702" y="2903422"/>
                  <a:ext cx="29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21FBEE-B94A-43C7-9544-AEA917088FC1}"/>
                    </a:ext>
                  </a:extLst>
                </p14:cNvPr>
                <p14:cNvContentPartPr/>
                <p14:nvPr/>
              </p14:nvContentPartPr>
              <p14:xfrm>
                <a:off x="1659182" y="2889742"/>
                <a:ext cx="4680" cy="8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21FBEE-B94A-43C7-9544-AEA917088F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0182" y="2880742"/>
                  <a:ext cx="22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AE824E-2168-4889-8BFB-030548888016}"/>
                    </a:ext>
                  </a:extLst>
                </p14:cNvPr>
                <p14:cNvContentPartPr/>
                <p14:nvPr/>
              </p14:nvContentPartPr>
              <p14:xfrm>
                <a:off x="1421942" y="3002422"/>
                <a:ext cx="13032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AE824E-2168-4889-8BFB-0305488880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12942" y="2993422"/>
                  <a:ext cx="1479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A3D4E3-791D-4353-A4A4-1D0FE040B028}"/>
              </a:ext>
            </a:extLst>
          </p:cNvPr>
          <p:cNvGrpSpPr/>
          <p:nvPr/>
        </p:nvGrpSpPr>
        <p:grpSpPr>
          <a:xfrm>
            <a:off x="2019182" y="3304462"/>
            <a:ext cx="182160" cy="146160"/>
            <a:chOff x="2019182" y="3304462"/>
            <a:chExt cx="1821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D11795-23F3-47EC-860F-4224DA61E0AB}"/>
                    </a:ext>
                  </a:extLst>
                </p14:cNvPr>
                <p14:cNvContentPartPr/>
                <p14:nvPr/>
              </p14:nvContentPartPr>
              <p14:xfrm>
                <a:off x="2019182" y="3304462"/>
                <a:ext cx="114840" cy="14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D11795-23F3-47EC-860F-4224DA61E0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0542" y="3295462"/>
                  <a:ext cx="132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9DF741-8D95-4B15-83CE-278E5EC666ED}"/>
                    </a:ext>
                  </a:extLst>
                </p14:cNvPr>
                <p14:cNvContentPartPr/>
                <p14:nvPr/>
              </p14:nvContentPartPr>
              <p14:xfrm>
                <a:off x="2200982" y="3318502"/>
                <a:ext cx="360" cy="12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9DF741-8D95-4B15-83CE-278E5EC666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1982" y="3309862"/>
                  <a:ext cx="18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79C174-CE3B-461B-8579-76E3B86C0A9B}"/>
              </a:ext>
            </a:extLst>
          </p:cNvPr>
          <p:cNvGrpSpPr/>
          <p:nvPr/>
        </p:nvGrpSpPr>
        <p:grpSpPr>
          <a:xfrm>
            <a:off x="1869422" y="3994942"/>
            <a:ext cx="321120" cy="200520"/>
            <a:chOff x="1869422" y="3994942"/>
            <a:chExt cx="3211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B02F32-C0C4-4EFF-8F47-608665434BDE}"/>
                    </a:ext>
                  </a:extLst>
                </p14:cNvPr>
                <p14:cNvContentPartPr/>
                <p14:nvPr/>
              </p14:nvContentPartPr>
              <p14:xfrm>
                <a:off x="1869422" y="4063342"/>
                <a:ext cx="131760" cy="10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B02F32-C0C4-4EFF-8F47-608665434B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60422" y="4054702"/>
                  <a:ext cx="149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A2EC81-ECF4-4D5F-91D8-592C71FD6EC7}"/>
                    </a:ext>
                  </a:extLst>
                </p14:cNvPr>
                <p14:cNvContentPartPr/>
                <p14:nvPr/>
              </p14:nvContentPartPr>
              <p14:xfrm>
                <a:off x="1952582" y="4063342"/>
                <a:ext cx="360" cy="132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A2EC81-ECF4-4D5F-91D8-592C71FD6E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3942" y="4054702"/>
                  <a:ext cx="18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453C77-79D2-45F1-9575-378E167F5036}"/>
                    </a:ext>
                  </a:extLst>
                </p14:cNvPr>
                <p14:cNvContentPartPr/>
                <p14:nvPr/>
              </p14:nvContentPartPr>
              <p14:xfrm>
                <a:off x="1997942" y="4023742"/>
                <a:ext cx="71640" cy="13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453C77-79D2-45F1-9575-378E167F50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88942" y="4015102"/>
                  <a:ext cx="89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7C5B16-6149-45EF-8372-0630A2E4C604}"/>
                    </a:ext>
                  </a:extLst>
                </p14:cNvPr>
                <p14:cNvContentPartPr/>
                <p14:nvPr/>
              </p14:nvContentPartPr>
              <p14:xfrm>
                <a:off x="2118542" y="3994942"/>
                <a:ext cx="72000" cy="122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7C5B16-6149-45EF-8372-0630A2E4C6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9542" y="3986302"/>
                  <a:ext cx="89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FF2D0D-D98B-4FCC-9C33-E6FDF6CECA3B}"/>
              </a:ext>
            </a:extLst>
          </p:cNvPr>
          <p:cNvGrpSpPr/>
          <p:nvPr/>
        </p:nvGrpSpPr>
        <p:grpSpPr>
          <a:xfrm>
            <a:off x="1150862" y="4209502"/>
            <a:ext cx="374400" cy="149040"/>
            <a:chOff x="1150862" y="4209502"/>
            <a:chExt cx="3744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6F13F4-F911-4642-A786-9D72BD396DF1}"/>
                    </a:ext>
                  </a:extLst>
                </p14:cNvPr>
                <p14:cNvContentPartPr/>
                <p14:nvPr/>
              </p14:nvContentPartPr>
              <p14:xfrm>
                <a:off x="1150862" y="4209502"/>
                <a:ext cx="73440" cy="14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6F13F4-F911-4642-A786-9D72BD396D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2222" y="4200862"/>
                  <a:ext cx="91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2FD3C-6B10-42CD-8D7F-41CBFB94F6BF}"/>
                    </a:ext>
                  </a:extLst>
                </p14:cNvPr>
                <p14:cNvContentPartPr/>
                <p14:nvPr/>
              </p14:nvContentPartPr>
              <p14:xfrm>
                <a:off x="1280102" y="4221742"/>
                <a:ext cx="95400" cy="13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2FD3C-6B10-42CD-8D7F-41CBFB94F6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71102" y="4213102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E400E2-4DE2-45F7-BDBD-5018B29238AE}"/>
                    </a:ext>
                  </a:extLst>
                </p14:cNvPr>
                <p14:cNvContentPartPr/>
                <p14:nvPr/>
              </p14:nvContentPartPr>
              <p14:xfrm>
                <a:off x="1425182" y="4221742"/>
                <a:ext cx="100080" cy="1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E400E2-4DE2-45F7-BDBD-5018B29238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16542" y="4213102"/>
                  <a:ext cx="1177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E681B1-D233-4BA5-BDF9-31E496E5F911}"/>
              </a:ext>
            </a:extLst>
          </p:cNvPr>
          <p:cNvGrpSpPr/>
          <p:nvPr/>
        </p:nvGrpSpPr>
        <p:grpSpPr>
          <a:xfrm>
            <a:off x="671702" y="3701902"/>
            <a:ext cx="263160" cy="184320"/>
            <a:chOff x="671702" y="3701902"/>
            <a:chExt cx="263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4A1560-1641-4D5D-BD3A-E767CB276568}"/>
                    </a:ext>
                  </a:extLst>
                </p14:cNvPr>
                <p14:cNvContentPartPr/>
                <p14:nvPr/>
              </p14:nvContentPartPr>
              <p14:xfrm>
                <a:off x="671702" y="3701902"/>
                <a:ext cx="86760" cy="15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4A1560-1641-4D5D-BD3A-E767CB2765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2702" y="3692902"/>
                  <a:ext cx="104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D18B59-C9E5-4524-992F-46756CC1AF1D}"/>
                    </a:ext>
                  </a:extLst>
                </p14:cNvPr>
                <p14:cNvContentPartPr/>
                <p14:nvPr/>
              </p14:nvContentPartPr>
              <p14:xfrm>
                <a:off x="778622" y="3713422"/>
                <a:ext cx="64440" cy="124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D18B59-C9E5-4524-992F-46756CC1AF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9622" y="3704422"/>
                  <a:ext cx="82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DA9B51-EF3D-46CE-9B32-8EEA33E292D8}"/>
                    </a:ext>
                  </a:extLst>
                </p14:cNvPr>
                <p14:cNvContentPartPr/>
                <p14:nvPr/>
              </p14:nvContentPartPr>
              <p14:xfrm>
                <a:off x="856022" y="3715582"/>
                <a:ext cx="78840" cy="17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DA9B51-EF3D-46CE-9B32-8EEA33E292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7022" y="3706582"/>
                  <a:ext cx="964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986F2A-BD6E-4E32-85D2-ADF1B8F32FC6}"/>
              </a:ext>
            </a:extLst>
          </p:cNvPr>
          <p:cNvGrpSpPr/>
          <p:nvPr/>
        </p:nvGrpSpPr>
        <p:grpSpPr>
          <a:xfrm>
            <a:off x="3216902" y="3724942"/>
            <a:ext cx="248760" cy="143280"/>
            <a:chOff x="3216902" y="3724942"/>
            <a:chExt cx="24876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1CD7D0-883D-4954-A285-11C299F06B87}"/>
                    </a:ext>
                  </a:extLst>
                </p14:cNvPr>
                <p14:cNvContentPartPr/>
                <p14:nvPr/>
              </p14:nvContentPartPr>
              <p14:xfrm>
                <a:off x="3216902" y="3724942"/>
                <a:ext cx="68400" cy="137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1CD7D0-883D-4954-A285-11C299F06B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7902" y="3715942"/>
                  <a:ext cx="86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A8E50E8-DC0E-44C5-B769-75BEB025FBC7}"/>
                    </a:ext>
                  </a:extLst>
                </p14:cNvPr>
                <p14:cNvContentPartPr/>
                <p14:nvPr/>
              </p14:nvContentPartPr>
              <p14:xfrm>
                <a:off x="3318422" y="3727102"/>
                <a:ext cx="52920" cy="13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A8E50E8-DC0E-44C5-B769-75BEB025FB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9422" y="3718102"/>
                  <a:ext cx="70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7DEA5A-8ED8-43AE-9596-B4D54F6B0EC4}"/>
                    </a:ext>
                  </a:extLst>
                </p14:cNvPr>
                <p14:cNvContentPartPr/>
                <p14:nvPr/>
              </p14:nvContentPartPr>
              <p14:xfrm>
                <a:off x="3403022" y="3739702"/>
                <a:ext cx="62640" cy="12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7DEA5A-8ED8-43AE-9596-B4D54F6B0E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94022" y="3730702"/>
                  <a:ext cx="802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E09F81-AC9A-49D9-AF6D-9A0C4FD2F916}"/>
              </a:ext>
            </a:extLst>
          </p:cNvPr>
          <p:cNvGrpSpPr/>
          <p:nvPr/>
        </p:nvGrpSpPr>
        <p:grpSpPr>
          <a:xfrm>
            <a:off x="3306182" y="3120142"/>
            <a:ext cx="256320" cy="201600"/>
            <a:chOff x="3306182" y="3120142"/>
            <a:chExt cx="2563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389F181-3762-42C3-A7E5-AA679ED0F740}"/>
                    </a:ext>
                  </a:extLst>
                </p14:cNvPr>
                <p14:cNvContentPartPr/>
                <p14:nvPr/>
              </p14:nvContentPartPr>
              <p14:xfrm>
                <a:off x="3306182" y="3147862"/>
                <a:ext cx="102240" cy="173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389F181-3762-42C3-A7E5-AA679ED0F7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97542" y="3139222"/>
                  <a:ext cx="119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39BE54-136B-4093-9926-4EEB7C523430}"/>
                    </a:ext>
                  </a:extLst>
                </p14:cNvPr>
                <p14:cNvContentPartPr/>
                <p14:nvPr/>
              </p14:nvContentPartPr>
              <p14:xfrm>
                <a:off x="3431462" y="3148942"/>
                <a:ext cx="16200" cy="16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39BE54-136B-4093-9926-4EEB7C5234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2822" y="3140302"/>
                  <a:ext cx="3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9B54EE-1649-4048-9CA3-D95B37D98138}"/>
                    </a:ext>
                  </a:extLst>
                </p14:cNvPr>
                <p14:cNvContentPartPr/>
                <p14:nvPr/>
              </p14:nvContentPartPr>
              <p14:xfrm>
                <a:off x="3487982" y="3120142"/>
                <a:ext cx="74520" cy="17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9B54EE-1649-4048-9CA3-D95B37D981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8982" y="3111142"/>
                  <a:ext cx="92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1BF8717-C109-4672-8F49-6DA38077AEE4}"/>
              </a:ext>
            </a:extLst>
          </p:cNvPr>
          <p:cNvGrpSpPr/>
          <p:nvPr/>
        </p:nvGrpSpPr>
        <p:grpSpPr>
          <a:xfrm>
            <a:off x="3905582" y="2854102"/>
            <a:ext cx="193320" cy="178920"/>
            <a:chOff x="3905582" y="2854102"/>
            <a:chExt cx="1933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3CFAA7-39DF-4FB0-8362-50F2BAB7016C}"/>
                    </a:ext>
                  </a:extLst>
                </p14:cNvPr>
                <p14:cNvContentPartPr/>
                <p14:nvPr/>
              </p14:nvContentPartPr>
              <p14:xfrm>
                <a:off x="3905582" y="2867062"/>
                <a:ext cx="41400" cy="15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3CFAA7-39DF-4FB0-8362-50F2BAB701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96582" y="2858422"/>
                  <a:ext cx="5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997048-37DC-41DE-B975-35F4DFC061C9}"/>
                    </a:ext>
                  </a:extLst>
                </p14:cNvPr>
                <p14:cNvContentPartPr/>
                <p14:nvPr/>
              </p14:nvContentPartPr>
              <p14:xfrm>
                <a:off x="3995942" y="2854102"/>
                <a:ext cx="102960" cy="17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997048-37DC-41DE-B975-35F4DFC061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7302" y="2845462"/>
                  <a:ext cx="120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4E45C7-91A3-48ED-8E0C-5392F4565EFB}"/>
                    </a:ext>
                  </a:extLst>
                </p14:cNvPr>
                <p14:cNvContentPartPr/>
                <p14:nvPr/>
              </p14:nvContentPartPr>
              <p14:xfrm>
                <a:off x="4022222" y="2923582"/>
                <a:ext cx="597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4E45C7-91A3-48ED-8E0C-5392F4565E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3582" y="2914582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8F9F8C-21BD-459A-AB64-6613AA395DF7}"/>
                  </a:ext>
                </a:extLst>
              </p14:cNvPr>
              <p14:cNvContentPartPr/>
              <p14:nvPr/>
            </p14:nvContentPartPr>
            <p14:xfrm>
              <a:off x="4198982" y="2844382"/>
              <a:ext cx="38520" cy="163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8F9F8C-21BD-459A-AB64-6613AA395D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0342" y="2835742"/>
                <a:ext cx="561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2FE3B8F-6D89-4B98-9D6F-308A784911D3}"/>
              </a:ext>
            </a:extLst>
          </p:cNvPr>
          <p:cNvGrpSpPr/>
          <p:nvPr/>
        </p:nvGrpSpPr>
        <p:grpSpPr>
          <a:xfrm>
            <a:off x="4583102" y="3341182"/>
            <a:ext cx="191880" cy="123480"/>
            <a:chOff x="4583102" y="3341182"/>
            <a:chExt cx="19188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F64F84-1971-497C-A0BC-A9A08387B866}"/>
                    </a:ext>
                  </a:extLst>
                </p14:cNvPr>
                <p14:cNvContentPartPr/>
                <p14:nvPr/>
              </p14:nvContentPartPr>
              <p14:xfrm>
                <a:off x="4583102" y="3341182"/>
                <a:ext cx="11880" cy="123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F64F84-1971-497C-A0BC-A9A08387B8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74102" y="3332182"/>
                  <a:ext cx="29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318623-5782-4158-A616-2117DD7FDDA4}"/>
                    </a:ext>
                  </a:extLst>
                </p14:cNvPr>
                <p14:cNvContentPartPr/>
                <p14:nvPr/>
              </p14:nvContentPartPr>
              <p14:xfrm>
                <a:off x="4651142" y="3352342"/>
                <a:ext cx="22320" cy="10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318623-5782-4158-A616-2117DD7FDD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2142" y="3343342"/>
                  <a:ext cx="3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5D6CA9-C5F1-428A-9224-608EBAD3AEB0}"/>
                    </a:ext>
                  </a:extLst>
                </p14:cNvPr>
                <p14:cNvContentPartPr/>
                <p14:nvPr/>
              </p14:nvContentPartPr>
              <p14:xfrm>
                <a:off x="4728902" y="3341182"/>
                <a:ext cx="34920" cy="9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5D6CA9-C5F1-428A-9224-608EBAD3AE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0262" y="3332182"/>
                  <a:ext cx="52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7CFEF4-51D3-487C-8FFE-9B7507EB9D4F}"/>
                    </a:ext>
                  </a:extLst>
                </p14:cNvPr>
                <p14:cNvContentPartPr/>
                <p14:nvPr/>
              </p14:nvContentPartPr>
              <p14:xfrm>
                <a:off x="4774622" y="3341182"/>
                <a:ext cx="360" cy="12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7CFEF4-51D3-487C-8FFE-9B7507EB9D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5982" y="3332182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8499BF-CA3A-46AA-A3B6-4C7963D8732B}"/>
              </a:ext>
            </a:extLst>
          </p:cNvPr>
          <p:cNvGrpSpPr/>
          <p:nvPr/>
        </p:nvGrpSpPr>
        <p:grpSpPr>
          <a:xfrm>
            <a:off x="4379342" y="4029862"/>
            <a:ext cx="305640" cy="192960"/>
            <a:chOff x="4379342" y="4029862"/>
            <a:chExt cx="30564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F37149-9E87-4321-B066-716EEA7ABF76}"/>
                    </a:ext>
                  </a:extLst>
                </p14:cNvPr>
                <p14:cNvContentPartPr/>
                <p14:nvPr/>
              </p14:nvContentPartPr>
              <p14:xfrm>
                <a:off x="4379342" y="4093582"/>
                <a:ext cx="52560" cy="12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F37149-9E87-4321-B066-716EEA7ABF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0702" y="4084582"/>
                  <a:ext cx="70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AFED2D-629A-47FA-8BC9-3CE1DA96EF04}"/>
                    </a:ext>
                  </a:extLst>
                </p14:cNvPr>
                <p14:cNvContentPartPr/>
                <p14:nvPr/>
              </p14:nvContentPartPr>
              <p14:xfrm>
                <a:off x="4471142" y="4095742"/>
                <a:ext cx="78480" cy="12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AFED2D-629A-47FA-8BC9-3CE1DA96EF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2502" y="4087102"/>
                  <a:ext cx="9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EF2B06-9D9C-489E-959A-4AC65B18FA0C}"/>
                    </a:ext>
                  </a:extLst>
                </p14:cNvPr>
                <p14:cNvContentPartPr/>
                <p14:nvPr/>
              </p14:nvContentPartPr>
              <p14:xfrm>
                <a:off x="4592822" y="4029862"/>
                <a:ext cx="92160" cy="12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EF2B06-9D9C-489E-959A-4AC65B18FA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4182" y="4020862"/>
                  <a:ext cx="109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0DF8E8-8C80-49AD-BB49-103295C313CA}"/>
                    </a:ext>
                  </a:extLst>
                </p14:cNvPr>
                <p14:cNvContentPartPr/>
                <p14:nvPr/>
              </p14:nvContentPartPr>
              <p14:xfrm>
                <a:off x="4379702" y="4210222"/>
                <a:ext cx="73080" cy="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0DF8E8-8C80-49AD-BB49-103295C313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70702" y="4201582"/>
                  <a:ext cx="907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26CCD65-177B-408D-ABE1-D646D88FCB3D}"/>
              </a:ext>
            </a:extLst>
          </p:cNvPr>
          <p:cNvGrpSpPr/>
          <p:nvPr/>
        </p:nvGrpSpPr>
        <p:grpSpPr>
          <a:xfrm>
            <a:off x="3691022" y="4180702"/>
            <a:ext cx="237600" cy="235440"/>
            <a:chOff x="3691022" y="4180702"/>
            <a:chExt cx="23760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9F7960-FE02-4F03-859E-799163443C90}"/>
                    </a:ext>
                  </a:extLst>
                </p14:cNvPr>
                <p14:cNvContentPartPr/>
                <p14:nvPr/>
              </p14:nvContentPartPr>
              <p14:xfrm>
                <a:off x="3691022" y="4180702"/>
                <a:ext cx="72000" cy="16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9F7960-FE02-4F03-859E-799163443C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2022" y="4172062"/>
                  <a:ext cx="8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07261D-DF13-4963-A28D-6BC4E36AC05A}"/>
                    </a:ext>
                  </a:extLst>
                </p14:cNvPr>
                <p14:cNvContentPartPr/>
                <p14:nvPr/>
              </p14:nvContentPartPr>
              <p14:xfrm>
                <a:off x="3846542" y="4232902"/>
                <a:ext cx="78120" cy="9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07261D-DF13-4963-A28D-6BC4E36AC0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37542" y="4223902"/>
                  <a:ext cx="95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703F44-B991-4F61-8166-EF9C0D9596E4}"/>
                    </a:ext>
                  </a:extLst>
                </p14:cNvPr>
                <p14:cNvContentPartPr/>
                <p14:nvPr/>
              </p14:nvContentPartPr>
              <p14:xfrm>
                <a:off x="3928262" y="4267102"/>
                <a:ext cx="360" cy="14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703F44-B991-4F61-8166-EF9C0D9596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19262" y="4258102"/>
                  <a:ext cx="180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1335449-B61C-4155-B9D7-F299B7EEBB7D}"/>
                  </a:ext>
                </a:extLst>
              </p14:cNvPr>
              <p14:cNvContentPartPr/>
              <p14:nvPr/>
            </p14:nvContentPartPr>
            <p14:xfrm>
              <a:off x="4029782" y="4239742"/>
              <a:ext cx="123120" cy="132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1335449-B61C-4155-B9D7-F299B7EEBB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20782" y="4231102"/>
                <a:ext cx="1407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33A3932-1AAE-49AC-9419-7063D6A37BEE}"/>
                  </a:ext>
                </a:extLst>
              </p14:cNvPr>
              <p14:cNvContentPartPr/>
              <p14:nvPr/>
            </p14:nvContentPartPr>
            <p14:xfrm>
              <a:off x="1975262" y="563258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33A3932-1AAE-49AC-9419-7063D6A37BE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66622" y="56239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D12C2EA7-2BAF-47ED-80F0-C856C13A0DA7}"/>
              </a:ext>
            </a:extLst>
          </p:cNvPr>
          <p:cNvSpPr txBox="1"/>
          <p:nvPr/>
        </p:nvSpPr>
        <p:spPr>
          <a:xfrm>
            <a:off x="407156" y="4899378"/>
            <a:ext cx="280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Worded Problems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E08726-4FE4-4909-8CCB-0E80AAF15F39}"/>
              </a:ext>
            </a:extLst>
          </p:cNvPr>
          <p:cNvSpPr txBox="1"/>
          <p:nvPr/>
        </p:nvSpPr>
        <p:spPr>
          <a:xfrm>
            <a:off x="407156" y="5268710"/>
            <a:ext cx="4024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4 x 23 = 92t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6 x 32 = 192 students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6 x 67 = 402 eggs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5 x 84 = 420 butter knives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21E06-AFE0-43BC-8E21-C3E72243BBE5}"/>
              </a:ext>
            </a:extLst>
          </p:cNvPr>
          <p:cNvSpPr txBox="1"/>
          <p:nvPr/>
        </p:nvSpPr>
        <p:spPr>
          <a:xfrm>
            <a:off x="785191" y="47707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Further Practice 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A3579-764B-4000-843C-E3D503F9FDAE}"/>
              </a:ext>
            </a:extLst>
          </p:cNvPr>
          <p:cNvSpPr txBox="1"/>
          <p:nvPr/>
        </p:nvSpPr>
        <p:spPr>
          <a:xfrm>
            <a:off x="785191" y="1552017"/>
            <a:ext cx="6622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Math Game: Multiply 2-Digit by 1-Digit Numbers (iknowit.com)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E32CF-677F-489C-9915-35559467931C}"/>
              </a:ext>
            </a:extLst>
          </p:cNvPr>
          <p:cNvSpPr txBox="1"/>
          <p:nvPr/>
        </p:nvSpPr>
        <p:spPr>
          <a:xfrm>
            <a:off x="794272" y="2628853"/>
            <a:ext cx="608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Multiplication - 2 Digits by 1 Digit | Math Playground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B16AF-6070-4561-8D7E-17E7A3502AC0}"/>
              </a:ext>
            </a:extLst>
          </p:cNvPr>
          <p:cNvSpPr txBox="1"/>
          <p:nvPr/>
        </p:nvSpPr>
        <p:spPr>
          <a:xfrm>
            <a:off x="785190" y="3705689"/>
            <a:ext cx="7489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One-Digit by Two-Digit Multiplication Basketball Game for Tablets and iPads (math-play.com)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8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CC3AE-9713-4644-A810-93BED2AADD52}"/>
              </a:ext>
            </a:extLst>
          </p:cNvPr>
          <p:cNvSpPr txBox="1"/>
          <p:nvPr/>
        </p:nvSpPr>
        <p:spPr>
          <a:xfrm>
            <a:off x="408373" y="381740"/>
            <a:ext cx="630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2-Digit by 1-Digit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B6628-82FF-4EE0-A4E9-B756166BDE4C}"/>
              </a:ext>
            </a:extLst>
          </p:cNvPr>
          <p:cNvSpPr txBox="1"/>
          <p:nvPr/>
        </p:nvSpPr>
        <p:spPr>
          <a:xfrm>
            <a:off x="503583" y="1338470"/>
            <a:ext cx="359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Prior Knowledge Check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C109E-87ED-4E49-92B4-1AB724D6AB2F}"/>
              </a:ext>
            </a:extLst>
          </p:cNvPr>
          <p:cNvSpPr txBox="1"/>
          <p:nvPr/>
        </p:nvSpPr>
        <p:spPr>
          <a:xfrm>
            <a:off x="185530" y="2146852"/>
            <a:ext cx="238783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Evaluate:</a:t>
            </a:r>
          </a:p>
          <a:p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10 x 7 = </a:t>
            </a:r>
            <a:r>
              <a:rPr lang="en-GB" sz="2400" dirty="0">
                <a:solidFill>
                  <a:srgbClr val="FF0000"/>
                </a:solidFill>
              </a:rPr>
              <a:t>70</a:t>
            </a:r>
            <a:endParaRPr lang="en-GB" sz="2400" dirty="0"/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3 x 9 = </a:t>
            </a:r>
            <a:r>
              <a:rPr lang="en-GB" sz="2400" dirty="0">
                <a:solidFill>
                  <a:srgbClr val="FF0000"/>
                </a:solidFill>
              </a:rPr>
              <a:t>27</a:t>
            </a:r>
            <a:endParaRPr lang="en-GB" sz="2400" dirty="0"/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5 x 8 = </a:t>
            </a:r>
            <a:r>
              <a:rPr lang="en-GB" sz="2400" dirty="0">
                <a:solidFill>
                  <a:srgbClr val="FF0000"/>
                </a:solidFill>
              </a:rPr>
              <a:t>40</a:t>
            </a:r>
            <a:endParaRPr lang="en-GB" sz="2400" dirty="0"/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6 x 2 = </a:t>
            </a:r>
            <a:r>
              <a:rPr lang="en-GB" sz="2400" dirty="0">
                <a:solidFill>
                  <a:srgbClr val="FF0000"/>
                </a:solidFill>
              </a:rPr>
              <a:t>12</a:t>
            </a:r>
            <a:endParaRPr lang="en-GB" sz="2400" dirty="0"/>
          </a:p>
          <a:p>
            <a:pPr marL="342900" indent="-342900">
              <a:buAutoNum type="arabicParenR"/>
            </a:pPr>
            <a:endParaRPr lang="en-GB" sz="2400" dirty="0"/>
          </a:p>
          <a:p>
            <a:pPr marL="342900" indent="-342900">
              <a:buAutoNum type="arabicParenR"/>
            </a:pPr>
            <a:r>
              <a:rPr lang="en-GB" sz="2400" dirty="0"/>
              <a:t>7 x 4 = </a:t>
            </a:r>
            <a:r>
              <a:rPr lang="en-GB" sz="2400" dirty="0">
                <a:solidFill>
                  <a:srgbClr val="FF0000"/>
                </a:solidFill>
              </a:rPr>
              <a:t>28</a:t>
            </a:r>
            <a:endParaRPr lang="en-GB" sz="24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270FDC3-6B2B-4BDF-BE88-3BBAE311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82" y="2146852"/>
            <a:ext cx="2387836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GB" dirty="0"/>
              <a:t>Work out</a:t>
            </a:r>
          </a:p>
          <a:p>
            <a:endParaRPr lang="en-GB" dirty="0"/>
          </a:p>
          <a:p>
            <a:r>
              <a:rPr lang="en-GB" dirty="0"/>
              <a:t>1) 3 x 90 = </a:t>
            </a:r>
            <a:r>
              <a:rPr lang="en-GB" dirty="0">
                <a:solidFill>
                  <a:srgbClr val="FF0000"/>
                </a:solidFill>
              </a:rPr>
              <a:t>270</a:t>
            </a:r>
            <a:endParaRPr lang="en-GB" dirty="0"/>
          </a:p>
          <a:p>
            <a:endParaRPr lang="en-GB" dirty="0"/>
          </a:p>
          <a:p>
            <a:r>
              <a:rPr lang="en-GB" dirty="0"/>
              <a:t>2) 6 x 70 = </a:t>
            </a:r>
            <a:r>
              <a:rPr lang="en-GB" dirty="0">
                <a:solidFill>
                  <a:srgbClr val="FF0000"/>
                </a:solidFill>
              </a:rPr>
              <a:t>420</a:t>
            </a:r>
            <a:endParaRPr lang="en-GB" dirty="0"/>
          </a:p>
          <a:p>
            <a:endParaRPr lang="en-GB" dirty="0"/>
          </a:p>
          <a:p>
            <a:r>
              <a:rPr lang="en-GB" dirty="0"/>
              <a:t>3) 2 x 80 = </a:t>
            </a:r>
            <a:r>
              <a:rPr lang="en-GB" dirty="0">
                <a:solidFill>
                  <a:srgbClr val="FF0000"/>
                </a:solidFill>
              </a:rPr>
              <a:t>160</a:t>
            </a:r>
            <a:endParaRPr lang="en-GB" dirty="0"/>
          </a:p>
          <a:p>
            <a:endParaRPr lang="en-GB" dirty="0"/>
          </a:p>
          <a:p>
            <a:r>
              <a:rPr lang="en-GB" dirty="0"/>
              <a:t>4) 60 x 4 = </a:t>
            </a:r>
            <a:r>
              <a:rPr lang="en-GB" dirty="0">
                <a:solidFill>
                  <a:srgbClr val="FF0000"/>
                </a:solidFill>
              </a:rPr>
              <a:t>240</a:t>
            </a:r>
            <a:endParaRPr lang="en-GB" dirty="0"/>
          </a:p>
          <a:p>
            <a:endParaRPr lang="en-GB" dirty="0"/>
          </a:p>
          <a:p>
            <a:r>
              <a:rPr lang="en-GB" dirty="0"/>
              <a:t>5) 80 x 5 = </a:t>
            </a:r>
            <a:r>
              <a:rPr lang="en-GB" dirty="0">
                <a:solidFill>
                  <a:srgbClr val="FF0000"/>
                </a:solidFill>
              </a:rPr>
              <a:t>400</a:t>
            </a:r>
            <a:endParaRPr lang="en-GB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061291F-F967-4A95-86A5-3C9BD6D1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365" y="2146851"/>
            <a:ext cx="3564836" cy="4505739"/>
          </a:xfrm>
          <a:prstGeom prst="rect">
            <a:avLst/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What does: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8 in 82 represent?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>
                <a:solidFill>
                  <a:srgbClr val="FF0000"/>
                </a:solidFill>
              </a:rPr>
              <a:t>80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4 in 47 represent?</a:t>
            </a:r>
          </a:p>
          <a:p>
            <a:pPr marL="457200" indent="-228600">
              <a:lnSpc>
                <a:spcPct val="115000"/>
              </a:lnSpc>
            </a:pPr>
            <a:r>
              <a:rPr lang="en-GB" dirty="0">
                <a:solidFill>
                  <a:srgbClr val="FF0000"/>
                </a:solidFill>
              </a:rPr>
              <a:t>40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9in 987 represent?</a:t>
            </a:r>
          </a:p>
          <a:p>
            <a:pPr marL="457200" indent="-228600">
              <a:lnSpc>
                <a:spcPct val="115000"/>
              </a:lnSpc>
            </a:pPr>
            <a:r>
              <a:rPr lang="en-GB" dirty="0">
                <a:solidFill>
                  <a:srgbClr val="FF0000"/>
                </a:solidFill>
              </a:rPr>
              <a:t>900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3 in 263 represent?</a:t>
            </a:r>
          </a:p>
          <a:p>
            <a:pPr marL="457200" indent="-228600">
              <a:lnSpc>
                <a:spcPct val="115000"/>
              </a:lnSpc>
            </a:pPr>
            <a:r>
              <a:rPr lang="en-GB" sz="2000" dirty="0">
                <a:solidFill>
                  <a:srgbClr val="FF0000"/>
                </a:solidFill>
              </a:rPr>
              <a:t>3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/>
              <a:t>The 5 in 5283 represent?</a:t>
            </a:r>
          </a:p>
          <a:p>
            <a:pPr marL="457200" indent="-228600">
              <a:lnSpc>
                <a:spcPct val="115000"/>
              </a:lnSpc>
            </a:pPr>
            <a:r>
              <a:rPr lang="en-GB" sz="2400" dirty="0">
                <a:solidFill>
                  <a:srgbClr val="FF0000"/>
                </a:solidFill>
              </a:rPr>
              <a:t>5000</a:t>
            </a:r>
            <a:endParaRPr lang="en-GB" sz="2400" dirty="0"/>
          </a:p>
          <a:p>
            <a:pPr marL="498475">
              <a:lnSpc>
                <a:spcPct val="115000"/>
              </a:lnSpc>
              <a:spcAft>
                <a:spcPts val="1000"/>
              </a:spcAft>
            </a:pPr>
            <a:r>
              <a:rPr lang="en-GB" sz="2400" dirty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1"/>
    </mc:Choice>
    <mc:Fallback xmlns="">
      <p:transition spd="slow" advTm="133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73" y="381740"/>
            <a:ext cx="630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2-Digit by 1-Digit Multiplication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73" y="1063542"/>
            <a:ext cx="243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Example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93" y="1837678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54 x 7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9553" y="1837678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 x 36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DF2C8A-3D13-4615-91B1-11E7CBACD310}"/>
                  </a:ext>
                </a:extLst>
              </p14:cNvPr>
              <p14:cNvContentPartPr/>
              <p14:nvPr/>
            </p14:nvContentPartPr>
            <p14:xfrm>
              <a:off x="1476360" y="5882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DF2C8A-3D13-4615-91B1-11E7CBACD3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7000" y="578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C2685E-B480-412A-BA56-0D4B3339A0E7}"/>
              </a:ext>
            </a:extLst>
          </p:cNvPr>
          <p:cNvSpPr txBox="1"/>
          <p:nvPr/>
        </p:nvSpPr>
        <p:spPr>
          <a:xfrm>
            <a:off x="4626745" y="1063542"/>
            <a:ext cx="243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Example 2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3F62931-8A34-4373-8EB2-1A0BFF78134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25440" y="2415600"/>
              <a:ext cx="8080920" cy="3842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3F62931-8A34-4373-8EB2-1A0BFF781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80" y="2406240"/>
                <a:ext cx="8099640" cy="3861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373AE62A-3809-42FA-A503-0359F346CE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5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47"/>
    </mc:Choice>
    <mc:Fallback xmlns="">
      <p:transition spd="slow" advTm="139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73" y="381740"/>
            <a:ext cx="630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2-Digit by 1-Digit Multiplication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73" y="1063542"/>
            <a:ext cx="243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1954" y="1162975"/>
            <a:ext cx="243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Now Try These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93" y="1837678"/>
            <a:ext cx="269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54 x 7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93" y="3960920"/>
            <a:ext cx="269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 x 36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1954" y="1837678"/>
            <a:ext cx="2183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/>
              <a:t>19 x 3</a:t>
            </a:r>
          </a:p>
          <a:p>
            <a:pPr marL="342900" indent="-342900">
              <a:buAutoNum type="arabicParenR"/>
            </a:pPr>
            <a:endParaRPr lang="en-GB" sz="2000" dirty="0"/>
          </a:p>
          <a:p>
            <a:pPr marL="342900" indent="-342900">
              <a:buAutoNum type="arabicParenR"/>
            </a:pPr>
            <a:r>
              <a:rPr lang="en-GB" sz="2000" dirty="0"/>
              <a:t>28 x 5</a:t>
            </a:r>
          </a:p>
          <a:p>
            <a:pPr marL="342900" indent="-342900">
              <a:buAutoNum type="arabicParenR"/>
            </a:pPr>
            <a:endParaRPr lang="en-GB" sz="2000" dirty="0"/>
          </a:p>
          <a:p>
            <a:pPr marL="342900" indent="-342900">
              <a:buAutoNum type="arabicParenR"/>
            </a:pPr>
            <a:r>
              <a:rPr lang="en-GB" sz="2000" dirty="0"/>
              <a:t>72 x 4 </a:t>
            </a:r>
          </a:p>
          <a:p>
            <a:pPr marL="342900" indent="-342900">
              <a:buAutoNum type="arabicParenR"/>
            </a:pPr>
            <a:endParaRPr lang="en-GB" sz="2000" dirty="0"/>
          </a:p>
          <a:p>
            <a:pPr marL="342900" indent="-342900">
              <a:buAutoNum type="arabicParenR"/>
            </a:pPr>
            <a:r>
              <a:rPr lang="en-GB" sz="2000" dirty="0"/>
              <a:t>96 x 8</a:t>
            </a:r>
          </a:p>
          <a:p>
            <a:pPr marL="342900" indent="-342900">
              <a:buAutoNum type="arabicParenR"/>
            </a:pPr>
            <a:endParaRPr lang="en-GB" sz="2000" dirty="0"/>
          </a:p>
          <a:p>
            <a:pPr marL="342900" indent="-342900">
              <a:buAutoNum type="arabicParenR"/>
            </a:pPr>
            <a:r>
              <a:rPr lang="en-GB" sz="2000" dirty="0"/>
              <a:t>34 x 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6BD762-63FF-4ADC-8952-565E840C4D16}"/>
                  </a:ext>
                </a:extLst>
              </p14:cNvPr>
              <p14:cNvContentPartPr/>
              <p14:nvPr/>
            </p14:nvContentPartPr>
            <p14:xfrm>
              <a:off x="275400" y="2202840"/>
              <a:ext cx="3652920" cy="415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6BD762-63FF-4ADC-8952-565E840C4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40" y="2193480"/>
                <a:ext cx="3671640" cy="41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3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B661D-20AE-4738-8173-05008128129A}"/>
              </a:ext>
            </a:extLst>
          </p:cNvPr>
          <p:cNvSpPr txBox="1"/>
          <p:nvPr/>
        </p:nvSpPr>
        <p:spPr>
          <a:xfrm>
            <a:off x="506627" y="370703"/>
            <a:ext cx="7092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same method can also be applied as a mental strategy…</a:t>
            </a:r>
          </a:p>
          <a:p>
            <a:endParaRPr lang="en-GB" sz="32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F903625-D044-485E-908B-9C445F1BD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" y="1744149"/>
            <a:ext cx="4277322" cy="3048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9E6A5-02C9-4186-AD66-5734D40BAD68}"/>
              </a:ext>
            </a:extLst>
          </p:cNvPr>
          <p:cNvSpPr txBox="1"/>
          <p:nvPr/>
        </p:nvSpPr>
        <p:spPr>
          <a:xfrm>
            <a:off x="5301048" y="2905780"/>
            <a:ext cx="82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F77C2-C8E1-4459-B8CC-4C33DE4CBC08}"/>
              </a:ext>
            </a:extLst>
          </p:cNvPr>
          <p:cNvSpPr txBox="1"/>
          <p:nvPr/>
        </p:nvSpPr>
        <p:spPr>
          <a:xfrm>
            <a:off x="5301048" y="3472247"/>
            <a:ext cx="82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DCB85-9BBA-4B23-99A6-BCADE98CD61E}"/>
              </a:ext>
            </a:extLst>
          </p:cNvPr>
          <p:cNvSpPr txBox="1"/>
          <p:nvPr/>
        </p:nvSpPr>
        <p:spPr>
          <a:xfrm>
            <a:off x="5301048" y="4038714"/>
            <a:ext cx="82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2C060-920B-41DE-B639-F3D5DFB8AEC3}"/>
              </a:ext>
            </a:extLst>
          </p:cNvPr>
          <p:cNvSpPr/>
          <p:nvPr/>
        </p:nvSpPr>
        <p:spPr>
          <a:xfrm>
            <a:off x="5214551" y="4038714"/>
            <a:ext cx="827903" cy="523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A2E5641-BD11-4A87-BB86-9D927A56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5" y="1421078"/>
            <a:ext cx="4788453" cy="3509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551D3-A4AD-4327-82C5-DC6D0CCB91EF}"/>
              </a:ext>
            </a:extLst>
          </p:cNvPr>
          <p:cNvSpPr txBox="1"/>
          <p:nvPr/>
        </p:nvSpPr>
        <p:spPr>
          <a:xfrm>
            <a:off x="630195" y="432486"/>
            <a:ext cx="478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Try these…</a:t>
            </a:r>
          </a:p>
        </p:txBody>
      </p:sp>
    </p:spTree>
    <p:extLst>
      <p:ext uri="{BB962C8B-B14F-4D97-AF65-F5344CB8AC3E}">
        <p14:creationId xmlns:p14="http://schemas.microsoft.com/office/powerpoint/2010/main" val="95284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9C9F419-7E32-4308-9A5B-6C41B95F0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4" y="1408858"/>
            <a:ext cx="4687607" cy="33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537A9-7CA2-41D0-A31E-E089AA35CAB7}"/>
              </a:ext>
            </a:extLst>
          </p:cNvPr>
          <p:cNvSpPr txBox="1"/>
          <p:nvPr/>
        </p:nvSpPr>
        <p:spPr>
          <a:xfrm>
            <a:off x="2531165" y="1630017"/>
            <a:ext cx="429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/>
              <a:t>Activities </a:t>
            </a:r>
          </a:p>
        </p:txBody>
      </p:sp>
    </p:spTree>
    <p:extLst>
      <p:ext uri="{BB962C8B-B14F-4D97-AF65-F5344CB8AC3E}">
        <p14:creationId xmlns:p14="http://schemas.microsoft.com/office/powerpoint/2010/main" val="38077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"/>
    </mc:Choice>
    <mc:Fallback xmlns="">
      <p:transition spd="slow" advTm="5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4C09B8E-15D0-4D5A-BB3B-F5E09655A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6" t="6853" r="2344" b="55332"/>
          <a:stretch/>
        </p:blipFill>
        <p:spPr>
          <a:xfrm>
            <a:off x="6013754" y="4437466"/>
            <a:ext cx="2721873" cy="2056527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8B0142D-499E-4E7E-91CB-3CDAB138C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" y="4635838"/>
            <a:ext cx="5591955" cy="1905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1655" y="179341"/>
            <a:ext cx="513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The Exercising Cow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963" y="754602"/>
            <a:ext cx="666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riddle below by matching the letters of each question to the blank lines below.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8373" y="1606858"/>
            <a:ext cx="1484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</a:t>
            </a:r>
            <a:r>
              <a:rPr lang="en-GB" dirty="0"/>
              <a:t>29 x 6 =</a:t>
            </a:r>
          </a:p>
          <a:p>
            <a:endParaRPr lang="en-GB" dirty="0"/>
          </a:p>
          <a:p>
            <a:r>
              <a:rPr lang="en-GB" b="1" dirty="0"/>
              <a:t>E </a:t>
            </a:r>
            <a:r>
              <a:rPr lang="en-GB" dirty="0"/>
              <a:t>32 x 9 = </a:t>
            </a:r>
          </a:p>
          <a:p>
            <a:endParaRPr lang="en-GB" b="1" dirty="0"/>
          </a:p>
          <a:p>
            <a:r>
              <a:rPr lang="en-GB" b="1" dirty="0"/>
              <a:t>K </a:t>
            </a:r>
            <a:r>
              <a:rPr lang="en-GB" dirty="0"/>
              <a:t>98 x 3 = </a:t>
            </a:r>
          </a:p>
          <a:p>
            <a:endParaRPr lang="en-GB" b="1" dirty="0"/>
          </a:p>
          <a:p>
            <a:r>
              <a:rPr lang="en-GB" b="1" dirty="0"/>
              <a:t>M </a:t>
            </a:r>
            <a:r>
              <a:rPr lang="en-GB" dirty="0"/>
              <a:t>15 x 5 = </a:t>
            </a:r>
          </a:p>
          <a:p>
            <a:endParaRPr lang="en-GB" b="1" dirty="0"/>
          </a:p>
          <a:p>
            <a:r>
              <a:rPr lang="en-GB" b="1" dirty="0"/>
              <a:t>I </a:t>
            </a:r>
            <a:r>
              <a:rPr lang="en-GB" dirty="0"/>
              <a:t> 70 x 4 = </a:t>
            </a:r>
          </a:p>
          <a:p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11932" y="1541058"/>
            <a:ext cx="2707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 </a:t>
            </a:r>
            <a:r>
              <a:rPr lang="en-GB" dirty="0"/>
              <a:t>53 x 4 = </a:t>
            </a:r>
          </a:p>
          <a:p>
            <a:endParaRPr lang="en-GB" b="1" dirty="0"/>
          </a:p>
          <a:p>
            <a:r>
              <a:rPr lang="en-GB" b="1" dirty="0"/>
              <a:t>L</a:t>
            </a:r>
            <a:r>
              <a:rPr lang="en-GB" dirty="0"/>
              <a:t> 62 x 2 = </a:t>
            </a:r>
          </a:p>
          <a:p>
            <a:endParaRPr lang="en-GB" b="1" dirty="0"/>
          </a:p>
          <a:p>
            <a:r>
              <a:rPr lang="en-GB" b="1" dirty="0"/>
              <a:t>K</a:t>
            </a:r>
            <a:r>
              <a:rPr lang="en-GB" dirty="0"/>
              <a:t> 89 x 5 = </a:t>
            </a:r>
          </a:p>
          <a:p>
            <a:endParaRPr lang="en-GB" b="1" dirty="0"/>
          </a:p>
          <a:p>
            <a:r>
              <a:rPr lang="en-GB" b="1" dirty="0"/>
              <a:t>A</a:t>
            </a:r>
            <a:r>
              <a:rPr lang="en-GB" dirty="0"/>
              <a:t> 41 x 9 = </a:t>
            </a:r>
          </a:p>
          <a:p>
            <a:endParaRPr lang="en-GB" b="1" dirty="0"/>
          </a:p>
          <a:p>
            <a:r>
              <a:rPr lang="en-GB" b="1" dirty="0"/>
              <a:t>K </a:t>
            </a:r>
            <a:r>
              <a:rPr lang="en-GB" dirty="0"/>
              <a:t>18 x 7 = </a:t>
            </a:r>
          </a:p>
          <a:p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4242" y="1541058"/>
            <a:ext cx="268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</a:t>
            </a:r>
            <a:r>
              <a:rPr lang="en-GB" dirty="0"/>
              <a:t> 87 x 6 =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M </a:t>
            </a:r>
            <a:r>
              <a:rPr lang="en-GB" dirty="0"/>
              <a:t>75 x 8 =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H </a:t>
            </a:r>
            <a:r>
              <a:rPr lang="en-GB" dirty="0"/>
              <a:t>20 x 3 = </a:t>
            </a:r>
          </a:p>
          <a:p>
            <a:endParaRPr lang="en-GB" b="1" dirty="0"/>
          </a:p>
          <a:p>
            <a:r>
              <a:rPr lang="en-GB" b="1" dirty="0"/>
              <a:t>A </a:t>
            </a:r>
            <a:r>
              <a:rPr lang="en-GB" dirty="0"/>
              <a:t>59 x 9 = </a:t>
            </a:r>
            <a:endParaRPr lang="en-GB" b="1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930283" y="4305670"/>
            <a:ext cx="1543804" cy="39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"/>
    </mc:Choice>
    <mc:Fallback xmlns="">
      <p:transition spd="slow" advTm="35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021AFF13F2647A3EB03E859F1D333" ma:contentTypeVersion="4" ma:contentTypeDescription="Create a new document." ma:contentTypeScope="" ma:versionID="76ceeb581873e8ea33a0f3c90ff874fe">
  <xsd:schema xmlns:xsd="http://www.w3.org/2001/XMLSchema" xmlns:xs="http://www.w3.org/2001/XMLSchema" xmlns:p="http://schemas.microsoft.com/office/2006/metadata/properties" xmlns:ns2="e48515c1-f23c-4e07-a38d-bd69f60f7977" targetNamespace="http://schemas.microsoft.com/office/2006/metadata/properties" ma:root="true" ma:fieldsID="539b71bafa9dbd6409af56bc83028751" ns2:_="">
    <xsd:import namespace="e48515c1-f23c-4e07-a38d-bd69f60f7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515c1-f23c-4e07-a38d-bd69f60f7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9C960-87D1-4C81-842B-697BC87A6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6392A-42FB-467B-95C1-8113BE1642F1}">
  <ds:schemaRefs>
    <ds:schemaRef ds:uri="http://schemas.microsoft.com/office/2006/metadata/properties"/>
    <ds:schemaRef ds:uri="http://purl.org/dc/elements/1.1/"/>
    <ds:schemaRef ds:uri="e48515c1-f23c-4e07-a38d-bd69f60f7977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4DC028-C35D-4F42-A19F-BC6D25FE3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8515c1-f23c-4e07-a38d-bd69f60f7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</TotalTime>
  <Words>452</Words>
  <Application>Microsoft Office PowerPoint</Application>
  <PresentationFormat>On-screen Show (4:3)</PresentationFormat>
  <Paragraphs>140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goulding</dc:creator>
  <cp:lastModifiedBy>L Dawson (Pentrehafod School)</cp:lastModifiedBy>
  <cp:revision>176</cp:revision>
  <cp:lastPrinted>2018-03-23T14:06:06Z</cp:lastPrinted>
  <dcterms:created xsi:type="dcterms:W3CDTF">2017-09-07T18:00:48Z</dcterms:created>
  <dcterms:modified xsi:type="dcterms:W3CDTF">2021-06-06T15:54:54Z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0x010100DAB021AFF13F2647A3EB03E859F1D333</vt:lpwstr>
  </property>
</Properties>
</file>