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C1F4-D7B4-4607-9FB9-9D4632677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039E3-A8C3-439C-AFB1-6E7559A0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341D-C43C-4DAB-8AC3-80BD5C94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AE61F-C5DA-4C7D-A773-EE89A094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ECE5-BCFB-47DD-A029-8184A452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0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B6685-5B6C-4E81-8F17-165AD84F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DACC4-837C-4F1C-889C-2F430DA92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F0223-AF9F-4113-ABCD-D2DDF42A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26479-82A6-4278-812E-C95AE318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242FC-D1C8-49B4-B3DF-DB95A81A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1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74473E-CA75-42C0-9802-68D8A53A6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D0839-7F7A-49A5-A9DD-533E41F25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08269-BD64-4407-B61B-ABED3939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A1480-C595-430C-AB48-73FFB2FA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4EC99-4CAB-4921-AA52-ACA5411B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06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950B-DAED-40EF-9229-F368BFA8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4329C-6DFB-409C-BBBF-F0314E382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F60B5-D5D8-4C2A-8FF0-DB28A58D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C16DA-70F2-47C9-AD47-0AF4AEE0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FD247-C5E9-4FEB-B3F7-1D89AF33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15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1F36-612C-44BD-B27E-DC21D59EB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0A229-3FDD-4D92-8837-D91F5333C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323BA-3A25-49FE-8A8D-C97F1CC5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EE524-03E5-4DE3-B1EB-DF9EDB63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5402A-AC79-4120-A1CB-7A191638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8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3205-5D12-4D89-99DF-91DBD215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7DB2-F33B-4F5A-AF7B-BC2818874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8AF79-21CC-4CEC-9965-911D9E19C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798E4-9D57-46BA-9B78-B8CC19F8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9765-B561-4331-B8F8-DDBB3BE9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F79FE-F0BD-480C-A4E3-B09E1F33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3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6071-153B-458B-943C-6AB1ECC7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3D58C-480E-4094-9AB6-533E62572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540D7-1686-431F-9D2C-BD99B1F2E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C0E772-EF5A-49D4-9388-1DC2569BE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50FEA-CFD4-4E14-9A41-D3478C550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CBBCA-20A9-452B-8886-D9C38307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67EBE-BF1E-4CE6-941D-E09FE1D3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07051D-01B7-4737-80CE-5E804208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5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B703-FA75-49CD-A3A2-F24146FB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C5271-D4D6-465E-B2C4-57A688D6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838D5-0B49-4000-B7E1-408C8680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8E942-552B-415B-B2FC-1B8A652E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5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5E48E-A71A-424B-8FAE-68F4C44A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6922D-D941-4C49-A64E-A55D4C0C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0A7CF-CEDE-4C03-AED3-4C7BF57C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33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6D250-4CA1-4964-821C-8C92BFE5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FA51-DBE3-4B81-97D5-600AE3A64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60FAD-B7DB-4C22-815C-1EF1C0010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275A7-5BA8-4E6E-96C4-1E4F958D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E124A-F8E3-4112-8E03-A619D031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1D2FA-221C-4B5D-A9D3-70CC8C30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7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86D4-DC9D-4E83-8FC9-0F9E0A53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0615E-1641-4DAA-888C-7097DE694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166CF-68A2-40F4-BFC8-30E6E7FA9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0115D-E4D3-4125-B142-E3330434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5DFF9-1C0E-4D7C-89A2-D035ED9A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0DF57-83FF-4514-A746-65EA43DC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4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3AD48-7049-46D6-BDA5-35C16622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4493C-ED9F-4714-ACB5-01D661FE9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9BCD5-214F-42BD-B218-305CEA11A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932E-236C-4777-B833-B91FAB8E64B9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1BDB8-1905-4AC3-AE34-AA8DC6A38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68106-CAC3-433C-8CA3-EE8472C8C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EEBF6-9D46-4CA8-91EE-B4E999A84C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9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chess.com/play-chess/" TargetMode="External"/><Relationship Id="rId2" Type="http://schemas.openxmlformats.org/officeDocument/2006/relationships/hyperlink" Target="https://www.mangahigh.com/en-gb/games/minusminer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thplayground.com/factor_pair_up.html" TargetMode="External"/><Relationship Id="rId4" Type="http://schemas.openxmlformats.org/officeDocument/2006/relationships/hyperlink" Target="http://www.shodor.org/interactivate/activities/EquivFractionFind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p/0996519408?tag=dotdashinvest-20&amp;linkCode=ogi&amp;th=1&amp;psc=1&amp;ascsubtag=5095590%7Cn10b167312649473a8c00904095c2a70d10" TargetMode="External"/><Relationship Id="rId7" Type="http://schemas.openxmlformats.org/officeDocument/2006/relationships/hyperlink" Target="https://www.amazon.co.uk/Minutes-Fractions-Made-Easy-Workbooks/dp/0241182328/ref=zg_bs_15512096031_77?_encoding=UTF8&amp;psc=1&amp;refRID=MCH757GV715061SFXBPT" TargetMode="External"/><Relationship Id="rId2" Type="http://schemas.openxmlformats.org/officeDocument/2006/relationships/hyperlink" Target="https://www.amazon.co.uk/gp/product/1736168908/ref=x_gr_w_bb_sout?ie=UTF8&amp;tag=x_gr_w_bb_sout_uk-21&amp;linkCode=as2&amp;camp=1634&amp;creative=67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on.co.uk/Maths-Games-Clever-Buster-Brain/dp/1780555407/ref=zg_bs_15512096031_13?_encoding=UTF8&amp;psc=1&amp;refRID=2Y38V5G6G2SWGZCFSRV7" TargetMode="External"/><Relationship Id="rId5" Type="http://schemas.openxmlformats.org/officeDocument/2006/relationships/hyperlink" Target="https://www.amazon.co.uk/Dosh-Earn-Save-Spend-Grow/dp/1526362759/ref=zg_bs_15512149031_18?_encoding=UTF8&amp;psc=1&amp;refRID=779Q4ZX3VEKDACPBQEXE" TargetMode="External"/><Relationship Id="rId4" Type="http://schemas.openxmlformats.org/officeDocument/2006/relationships/hyperlink" Target="https://www.amazon.co.uk/Millions-Frank-Cottrell-Boyce/dp/152900876X/ref=zg_bs_15512149031_3?_encoding=UTF8&amp;psc=1&amp;refRID=779Q4ZX3VEKDACPBQEX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The-Green-Board-Game-GRE91040/dp/B088VTQ9W6/ref=sr_1_23?dchild=1&amp;keywords=maths+games&amp;qid=1621507653&amp;s=kids&amp;sr=1-23" TargetMode="External"/><Relationship Id="rId2" Type="http://schemas.openxmlformats.org/officeDocument/2006/relationships/hyperlink" Target="https://www.amazon.co.uk/Money-Brighter-Child-Flash-Cards/dp/0769664806/ref=zg_bs_15512149031_6?_encoding=UTF8&amp;psc=1&amp;refRID=779Q4ZX3VEKDACPBQEX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on.co.uk/Toyrific-Magnetic-Dartboard-Magnet-Darts/dp/B01M29LXF3/ref=sr_1_8?dchild=1&amp;keywords=magnetic+darts+set&amp;qid=1621507917&amp;sr=8-8" TargetMode="External"/><Relationship Id="rId5" Type="http://schemas.openxmlformats.org/officeDocument/2006/relationships/hyperlink" Target="https://www.amazon.co.uk/Arithmanix-Ultimate-Maths-Game-educational/dp/B0047HR7NU/ref=sr_1_32?dchild=1&amp;keywords=maths+games&amp;qid=1621507653&amp;s=kids&amp;sr=1-32" TargetMode="External"/><Relationship Id="rId4" Type="http://schemas.openxmlformats.org/officeDocument/2006/relationships/hyperlink" Target="https://www.amazon.co.uk/Learning-Resources-Swamp-Addition-Subtraction/dp/B00004TDLD/ref=sr_1_22?dchild=1&amp;keywords=maths+games&amp;qid=1621507653&amp;s=kids&amp;sr=1-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53601" y="213065"/>
            <a:ext cx="790113" cy="103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Image result for pentrehafod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4" y="993416"/>
            <a:ext cx="2927551" cy="29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48686" y="4213898"/>
            <a:ext cx="37414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rgbClr val="FF9900"/>
                  </a:solidFill>
                  <a:prstDash val="solid"/>
                </a:ln>
                <a:solidFill>
                  <a:srgbClr val="00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Pentrehafod</a:t>
            </a:r>
            <a:endParaRPr lang="en-US" sz="3200" b="1" dirty="0">
              <a:ln w="12700">
                <a:solidFill>
                  <a:srgbClr val="FF9900"/>
                </a:solidFill>
                <a:prstDash val="solid"/>
              </a:ln>
              <a:solidFill>
                <a:srgbClr val="0066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200" b="1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00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School Mathematics Department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3729" y="1666567"/>
            <a:ext cx="62828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presentation has suggested activities for you to complete at home, either with a parent or carer or individually.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3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881592-00D2-426B-9BF4-1BD3248FE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24086" r="14838" b="20000"/>
          <a:stretch/>
        </p:blipFill>
        <p:spPr>
          <a:xfrm>
            <a:off x="501445" y="1179870"/>
            <a:ext cx="9925665" cy="3834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0557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19470-FAC9-4AD6-8C08-46AA345B6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30753" r="5404" b="19355"/>
          <a:stretch/>
        </p:blipFill>
        <p:spPr>
          <a:xfrm>
            <a:off x="398206" y="1563327"/>
            <a:ext cx="11076039" cy="34216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234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638E8D-AC3C-4B4B-B03F-1942045F9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6" t="26882" r="7460" b="35698"/>
          <a:stretch/>
        </p:blipFill>
        <p:spPr>
          <a:xfrm>
            <a:off x="412954" y="1843548"/>
            <a:ext cx="10869561" cy="25662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93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F1D108-8C72-4DDC-8687-8FC7F9F3E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8" t="32043" r="6734" b="37419"/>
          <a:stretch/>
        </p:blipFill>
        <p:spPr>
          <a:xfrm>
            <a:off x="442451" y="1873045"/>
            <a:ext cx="10943303" cy="20942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381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662DB-ED1E-4EC3-9BCD-2C2D0557D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4" t="29462" r="6975" b="13979"/>
          <a:stretch/>
        </p:blipFill>
        <p:spPr>
          <a:xfrm>
            <a:off x="530943" y="1135625"/>
            <a:ext cx="10825316" cy="38788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84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E51C62-3ADD-469F-9EAA-30F777847854}"/>
              </a:ext>
            </a:extLst>
          </p:cNvPr>
          <p:cNvSpPr txBox="1"/>
          <p:nvPr/>
        </p:nvSpPr>
        <p:spPr>
          <a:xfrm>
            <a:off x="294968" y="250567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Minus Miners | Mangahigh.com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9AC66-ADF0-40CB-AA87-7E25FBA1CF4B}"/>
              </a:ext>
            </a:extLst>
          </p:cNvPr>
          <p:cNvSpPr txBox="1"/>
          <p:nvPr/>
        </p:nvSpPr>
        <p:spPr>
          <a:xfrm>
            <a:off x="294968" y="1678129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Play Chess Online, Learn Chess &amp; Practice Online | Kid Chess ®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37FCD-EDD2-4B00-B480-F9BA6EB44DCB}"/>
              </a:ext>
            </a:extLst>
          </p:cNvPr>
          <p:cNvSpPr txBox="1"/>
          <p:nvPr/>
        </p:nvSpPr>
        <p:spPr>
          <a:xfrm>
            <a:off x="294968" y="348705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Interactivate: Equivalent Fractions Finder (shodor.org)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21730-098F-46F0-9EB4-629D5FC7BCED}"/>
              </a:ext>
            </a:extLst>
          </p:cNvPr>
          <p:cNvSpPr txBox="1"/>
          <p:nvPr/>
        </p:nvSpPr>
        <p:spPr>
          <a:xfrm>
            <a:off x="294968" y="44684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Factor Pair Up | Math Playground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94968" y="265813"/>
            <a:ext cx="364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Suggest web sites</a:t>
            </a:r>
          </a:p>
        </p:txBody>
      </p:sp>
    </p:spTree>
    <p:extLst>
      <p:ext uri="{BB962C8B-B14F-4D97-AF65-F5344CB8AC3E}">
        <p14:creationId xmlns:p14="http://schemas.microsoft.com/office/powerpoint/2010/main" val="410961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46F399-9516-4B8B-B5D0-4D9D3E0D632F}"/>
              </a:ext>
            </a:extLst>
          </p:cNvPr>
          <p:cNvSpPr txBox="1"/>
          <p:nvPr/>
        </p:nvSpPr>
        <p:spPr>
          <a:xfrm>
            <a:off x="188684" y="1048610"/>
            <a:ext cx="6607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Mansa's little Reminders: Scratching the surface of financial literacy: Amazon.co.uk: Williams, A.D., Fordham, Kendal, </a:t>
            </a:r>
            <a:r>
              <a:rPr lang="en-GB" dirty="0" err="1">
                <a:hlinkClick r:id="rId2"/>
              </a:rPr>
              <a:t>Bou</a:t>
            </a:r>
            <a:r>
              <a:rPr lang="en-GB" dirty="0">
                <a:hlinkClick r:id="rId2"/>
              </a:rPr>
              <a:t>, Taylor: Books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1D8F8-4528-4E04-86BF-2CDAE07C1539}"/>
              </a:ext>
            </a:extLst>
          </p:cNvPr>
          <p:cNvSpPr txBox="1"/>
          <p:nvPr/>
        </p:nvSpPr>
        <p:spPr>
          <a:xfrm>
            <a:off x="188684" y="4117897"/>
            <a:ext cx="7319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I Want More Pizza: Real World Money Skills For High School, College, And Beyond: Burkholder, Steve, </a:t>
            </a:r>
            <a:r>
              <a:rPr lang="en-GB" dirty="0" err="1">
                <a:hlinkClick r:id="rId3"/>
              </a:rPr>
              <a:t>Maizel</a:t>
            </a:r>
            <a:r>
              <a:rPr lang="en-GB" dirty="0">
                <a:hlinkClick r:id="rId3"/>
              </a:rPr>
              <a:t>, Rebecca, Aretha, David: 9780996519403: Amazon.com: Books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85328-C09F-4706-BDA5-C26162EAAC99}"/>
              </a:ext>
            </a:extLst>
          </p:cNvPr>
          <p:cNvSpPr txBox="1"/>
          <p:nvPr/>
        </p:nvSpPr>
        <p:spPr>
          <a:xfrm>
            <a:off x="141954" y="5341563"/>
            <a:ext cx="7106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Millions: Amazon.co.uk: Cottrell Boyce, Frank, </a:t>
            </a:r>
            <a:r>
              <a:rPr lang="en-GB" dirty="0" err="1">
                <a:hlinkClick r:id="rId4"/>
              </a:rPr>
              <a:t>Lenton</a:t>
            </a:r>
            <a:r>
              <a:rPr lang="en-GB" dirty="0">
                <a:hlinkClick r:id="rId4"/>
              </a:rPr>
              <a:t>, Steven: Books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A1192-BB24-484B-8913-279B53C210D3}"/>
              </a:ext>
            </a:extLst>
          </p:cNvPr>
          <p:cNvSpPr txBox="1"/>
          <p:nvPr/>
        </p:nvSpPr>
        <p:spPr>
          <a:xfrm>
            <a:off x="188684" y="2018614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Dosh: How to Earn It, Save It, Spend It, Grow It, Give It: Amazon.co.uk: </a:t>
            </a:r>
            <a:r>
              <a:rPr lang="en-GB" dirty="0" err="1">
                <a:hlinkClick r:id="rId5"/>
              </a:rPr>
              <a:t>Sirdeshpande</a:t>
            </a:r>
            <a:r>
              <a:rPr lang="en-GB" dirty="0">
                <a:hlinkClick r:id="rId5"/>
              </a:rPr>
              <a:t>, Rashmi, Hayes, Adam: Books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B1066-C378-43A9-8768-B07698A72A06}"/>
              </a:ext>
            </a:extLst>
          </p:cNvPr>
          <p:cNvSpPr txBox="1"/>
          <p:nvPr/>
        </p:nvSpPr>
        <p:spPr>
          <a:xfrm>
            <a:off x="188684" y="6030967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Maths Games for Clever Kids® Buster Brain Games, 5: Amazon.co.uk: Moore, Gareth, Dickason, Chris: Books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F6FB6-9775-439E-A840-E1E88E4373B1}"/>
              </a:ext>
            </a:extLst>
          </p:cNvPr>
          <p:cNvSpPr txBox="1"/>
          <p:nvPr/>
        </p:nvSpPr>
        <p:spPr>
          <a:xfrm>
            <a:off x="188684" y="3031184"/>
            <a:ext cx="9912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10 Minutes A Day Fractions, Ages 7-11 (Key Stage 2): Supports the National Curriculum, Helps Develop Strong Maths Skills (Made Easy Workbooks): Amazon.co.uk: </a:t>
            </a:r>
            <a:r>
              <a:rPr lang="en-GB" dirty="0" err="1">
                <a:hlinkClick r:id="rId7"/>
              </a:rPr>
              <a:t>Vorderman</a:t>
            </a:r>
            <a:r>
              <a:rPr lang="en-GB" dirty="0">
                <a:hlinkClick r:id="rId7"/>
              </a:rPr>
              <a:t>, Carol: 9780241182321: Books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4968" y="265813"/>
            <a:ext cx="3642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Book Suggestions</a:t>
            </a:r>
          </a:p>
        </p:txBody>
      </p:sp>
    </p:spTree>
    <p:extLst>
      <p:ext uri="{BB962C8B-B14F-4D97-AF65-F5344CB8AC3E}">
        <p14:creationId xmlns:p14="http://schemas.microsoft.com/office/powerpoint/2010/main" val="95265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86D55-3AF5-4323-BE2D-D0CBA5F1AAAB}"/>
              </a:ext>
            </a:extLst>
          </p:cNvPr>
          <p:cNvSpPr txBox="1"/>
          <p:nvPr/>
        </p:nvSpPr>
        <p:spPr>
          <a:xfrm>
            <a:off x="294967" y="3373002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Time and Money (Brighter Child Flash Cards): Amazon.co.uk: Brighter Child: Books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99928-908E-49A9-94E1-1F1EA5969402}"/>
              </a:ext>
            </a:extLst>
          </p:cNvPr>
          <p:cNvSpPr txBox="1"/>
          <p:nvPr/>
        </p:nvSpPr>
        <p:spPr>
          <a:xfrm>
            <a:off x="294967" y="2518608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3"/>
              </a:rPr>
              <a:t>BrainBox</a:t>
            </a:r>
            <a:r>
              <a:rPr lang="en-GB" dirty="0">
                <a:hlinkClick r:id="rId3"/>
              </a:rPr>
              <a:t> Maths Plus: Amazon.co.uk: Toys &amp; Games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2887B-3F66-4975-B14E-9A67ACF2DDE1}"/>
              </a:ext>
            </a:extLst>
          </p:cNvPr>
          <p:cNvSpPr txBox="1"/>
          <p:nvPr/>
        </p:nvSpPr>
        <p:spPr>
          <a:xfrm>
            <a:off x="294967" y="4504395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Learning Resources Sum Swamp Addition &amp; Subtraction Game: Amazon.co.uk: Toys &amp; Games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5700F-7719-4ABF-926B-73AA0843EE26}"/>
              </a:ext>
            </a:extLst>
          </p:cNvPr>
          <p:cNvSpPr txBox="1"/>
          <p:nvPr/>
        </p:nvSpPr>
        <p:spPr>
          <a:xfrm>
            <a:off x="294967" y="1306203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Wildcard Games </a:t>
            </a:r>
            <a:r>
              <a:rPr lang="en-GB" dirty="0" err="1">
                <a:hlinkClick r:id="rId5"/>
              </a:rPr>
              <a:t>Arithmanix</a:t>
            </a:r>
            <a:r>
              <a:rPr lang="en-GB" dirty="0">
                <a:hlinkClick r:id="rId5"/>
              </a:rPr>
              <a:t> The Ultimate Number Game The Game Of Rapid Calculation: Amazon.co.uk: Toys &amp; Games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99A40-2938-4480-B5D8-04409D0C501B}"/>
              </a:ext>
            </a:extLst>
          </p:cNvPr>
          <p:cNvSpPr txBox="1"/>
          <p:nvPr/>
        </p:nvSpPr>
        <p:spPr>
          <a:xfrm>
            <a:off x="294967" y="5635788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hlinkClick r:id="rId6"/>
              </a:rPr>
              <a:t>Toyrific</a:t>
            </a:r>
            <a:r>
              <a:rPr lang="en-GB" dirty="0">
                <a:hlinkClick r:id="rId6"/>
              </a:rPr>
              <a:t> Kids Magnetic Dartboard Set with 6 Magnet Darts: Amazon.co.uk: Toys &amp; Games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4967" y="265813"/>
            <a:ext cx="560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Suggested games to purchase</a:t>
            </a:r>
          </a:p>
        </p:txBody>
      </p:sp>
    </p:spTree>
    <p:extLst>
      <p:ext uri="{BB962C8B-B14F-4D97-AF65-F5344CB8AC3E}">
        <p14:creationId xmlns:p14="http://schemas.microsoft.com/office/powerpoint/2010/main" val="2016012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349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Kostromin</dc:creator>
  <cp:lastModifiedBy>L Dawson (Pentrehafod School)</cp:lastModifiedBy>
  <cp:revision>5</cp:revision>
  <dcterms:created xsi:type="dcterms:W3CDTF">2021-05-20T10:34:25Z</dcterms:created>
  <dcterms:modified xsi:type="dcterms:W3CDTF">2021-06-06T15:58:16Z</dcterms:modified>
</cp:coreProperties>
</file>