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handoutMasterIdLst>
    <p:handoutMasterId r:id="rId13"/>
  </p:handoutMasterIdLst>
  <p:sldIdLst>
    <p:sldId id="439" r:id="rId5"/>
    <p:sldId id="433" r:id="rId6"/>
    <p:sldId id="435" r:id="rId7"/>
    <p:sldId id="436" r:id="rId8"/>
    <p:sldId id="437" r:id="rId9"/>
    <p:sldId id="434" r:id="rId10"/>
    <p:sldId id="438"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3922" autoAdjust="0"/>
  </p:normalViewPr>
  <p:slideViewPr>
    <p:cSldViewPr snapToGrid="0">
      <p:cViewPr varScale="1">
        <p:scale>
          <a:sx n="72" d="100"/>
          <a:sy n="72" d="100"/>
        </p:scale>
        <p:origin x="107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6C39E-CD77-4B07-AD0C-1E9AE0A458D9}" type="slidenum">
              <a:rPr lang="en-GB" smtClean="0"/>
              <a:pPr/>
              <a:t>‹#›</a:t>
            </a:fld>
            <a:endParaRPr lang="en-GB"/>
          </a:p>
        </p:txBody>
      </p:sp>
    </p:spTree>
    <p:extLst>
      <p:ext uri="{BB962C8B-B14F-4D97-AF65-F5344CB8AC3E}">
        <p14:creationId xmlns:p14="http://schemas.microsoft.com/office/powerpoint/2010/main" val="17498795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AEF52A-6F2B-4EB8-B1F7-B850A7159E00}" type="slidenum">
              <a:rPr lang="en-GB" smtClean="0"/>
              <a:pPr/>
              <a:t>‹#›</a:t>
            </a:fld>
            <a:endParaRPr lang="en-GB"/>
          </a:p>
        </p:txBody>
      </p:sp>
    </p:spTree>
    <p:extLst>
      <p:ext uri="{BB962C8B-B14F-4D97-AF65-F5344CB8AC3E}">
        <p14:creationId xmlns:p14="http://schemas.microsoft.com/office/powerpoint/2010/main" val="41078917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F118A-07BE-4A89-B2F3-DF30E15BA821}" type="slidenum">
              <a:rPr lang="en-GB" smtClean="0"/>
              <a:pPr/>
              <a:t>‹#›</a:t>
            </a:fld>
            <a:endParaRPr lang="en-GB"/>
          </a:p>
        </p:txBody>
      </p:sp>
      <p:pic>
        <p:nvPicPr>
          <p:cNvPr id="7" name="Picture 6">
            <a:extLst>
              <a:ext uri="{FF2B5EF4-FFF2-40B4-BE49-F238E27FC236}">
                <a16:creationId xmlns:a16="http://schemas.microsoft.com/office/drawing/2014/main" id="{3A9E659B-280B-4B94-969C-2E23EC916E4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142192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F118A-07BE-4A89-B2F3-DF30E15BA821}" type="slidenum">
              <a:rPr lang="en-GB" smtClean="0"/>
              <a:pPr/>
              <a:t>‹#›</a:t>
            </a:fld>
            <a:endParaRPr lang="en-GB"/>
          </a:p>
        </p:txBody>
      </p:sp>
      <p:pic>
        <p:nvPicPr>
          <p:cNvPr id="7" name="Picture 6">
            <a:extLst>
              <a:ext uri="{FF2B5EF4-FFF2-40B4-BE49-F238E27FC236}">
                <a16:creationId xmlns:a16="http://schemas.microsoft.com/office/drawing/2014/main" id="{B482D8A8-4D99-4169-8E7E-AFAF0A6A77A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1328737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F118A-07BE-4A89-B2F3-DF30E15BA821}" type="slidenum">
              <a:rPr lang="en-GB" smtClean="0"/>
              <a:pPr/>
              <a:t>‹#›</a:t>
            </a:fld>
            <a:endParaRPr lang="en-GB"/>
          </a:p>
        </p:txBody>
      </p:sp>
      <p:pic>
        <p:nvPicPr>
          <p:cNvPr id="7" name="Picture 6">
            <a:extLst>
              <a:ext uri="{FF2B5EF4-FFF2-40B4-BE49-F238E27FC236}">
                <a16:creationId xmlns:a16="http://schemas.microsoft.com/office/drawing/2014/main" id="{9219B0F5-FCAB-42C9-9C54-BA64421BFD8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2225712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F118A-07BE-4A89-B2F3-DF30E15BA821}" type="slidenum">
              <a:rPr lang="en-GB" smtClean="0"/>
              <a:pPr/>
              <a:t>‹#›</a:t>
            </a:fld>
            <a:endParaRPr lang="en-GB"/>
          </a:p>
        </p:txBody>
      </p:sp>
      <p:pic>
        <p:nvPicPr>
          <p:cNvPr id="7" name="Picture 6">
            <a:extLst>
              <a:ext uri="{FF2B5EF4-FFF2-40B4-BE49-F238E27FC236}">
                <a16:creationId xmlns:a16="http://schemas.microsoft.com/office/drawing/2014/main" id="{7C72AAF8-8819-42A6-A51E-6603F6164F9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14825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C9F118A-07BE-4A89-B2F3-DF30E15BA821}" type="slidenum">
              <a:rPr lang="en-GB" smtClean="0"/>
              <a:pPr/>
              <a:t>‹#›</a:t>
            </a:fld>
            <a:endParaRPr lang="en-GB"/>
          </a:p>
        </p:txBody>
      </p:sp>
      <p:pic>
        <p:nvPicPr>
          <p:cNvPr id="7" name="Picture 6">
            <a:extLst>
              <a:ext uri="{FF2B5EF4-FFF2-40B4-BE49-F238E27FC236}">
                <a16:creationId xmlns:a16="http://schemas.microsoft.com/office/drawing/2014/main" id="{82A7E81E-FE21-45A6-8A7D-E5FB8BB14C5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210116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F118A-07BE-4A89-B2F3-DF30E15BA821}" type="slidenum">
              <a:rPr lang="en-GB" smtClean="0"/>
              <a:pPr/>
              <a:t>‹#›</a:t>
            </a:fld>
            <a:endParaRPr lang="en-GB"/>
          </a:p>
        </p:txBody>
      </p:sp>
      <p:pic>
        <p:nvPicPr>
          <p:cNvPr id="8" name="Picture 7">
            <a:extLst>
              <a:ext uri="{FF2B5EF4-FFF2-40B4-BE49-F238E27FC236}">
                <a16:creationId xmlns:a16="http://schemas.microsoft.com/office/drawing/2014/main" id="{7FB36611-2DF3-41CC-8BAB-7B7209E426C7}"/>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34203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C9F118A-07BE-4A89-B2F3-DF30E15BA821}" type="slidenum">
              <a:rPr lang="en-GB" smtClean="0"/>
              <a:pPr/>
              <a:t>‹#›</a:t>
            </a:fld>
            <a:endParaRPr lang="en-GB"/>
          </a:p>
        </p:txBody>
      </p:sp>
      <p:pic>
        <p:nvPicPr>
          <p:cNvPr id="10" name="Picture 9">
            <a:extLst>
              <a:ext uri="{FF2B5EF4-FFF2-40B4-BE49-F238E27FC236}">
                <a16:creationId xmlns:a16="http://schemas.microsoft.com/office/drawing/2014/main" id="{D31B63E9-09CD-473A-9B74-046EC5F4CAB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132413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C9F118A-07BE-4A89-B2F3-DF30E15BA821}" type="slidenum">
              <a:rPr lang="en-GB" smtClean="0"/>
              <a:pPr/>
              <a:t>‹#›</a:t>
            </a:fld>
            <a:endParaRPr lang="en-GB"/>
          </a:p>
        </p:txBody>
      </p:sp>
      <p:pic>
        <p:nvPicPr>
          <p:cNvPr id="6" name="Picture 5">
            <a:extLst>
              <a:ext uri="{FF2B5EF4-FFF2-40B4-BE49-F238E27FC236}">
                <a16:creationId xmlns:a16="http://schemas.microsoft.com/office/drawing/2014/main" id="{01897E35-BB87-4397-8044-21E7BF159D2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4267616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C9F118A-07BE-4A89-B2F3-DF30E15BA821}" type="slidenum">
              <a:rPr lang="en-GB" smtClean="0"/>
              <a:pPr/>
              <a:t>‹#›</a:t>
            </a:fld>
            <a:endParaRPr lang="en-GB"/>
          </a:p>
        </p:txBody>
      </p:sp>
      <p:pic>
        <p:nvPicPr>
          <p:cNvPr id="5" name="Picture 4">
            <a:extLst>
              <a:ext uri="{FF2B5EF4-FFF2-40B4-BE49-F238E27FC236}">
                <a16:creationId xmlns:a16="http://schemas.microsoft.com/office/drawing/2014/main" id="{2E997DF5-C701-460F-B0EF-0FFCC93FA926}"/>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151004" y="214747"/>
            <a:ext cx="728693" cy="980292"/>
          </a:xfrm>
          <a:prstGeom prst="rect">
            <a:avLst/>
          </a:prstGeom>
        </p:spPr>
      </p:pic>
    </p:spTree>
    <p:extLst>
      <p:ext uri="{BB962C8B-B14F-4D97-AF65-F5344CB8AC3E}">
        <p14:creationId xmlns:p14="http://schemas.microsoft.com/office/powerpoint/2010/main" val="168541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F118A-07BE-4A89-B2F3-DF30E15BA821}" type="slidenum">
              <a:rPr lang="en-GB" smtClean="0"/>
              <a:pPr/>
              <a:t>‹#›</a:t>
            </a:fld>
            <a:endParaRPr lang="en-GB"/>
          </a:p>
        </p:txBody>
      </p:sp>
      <p:pic>
        <p:nvPicPr>
          <p:cNvPr id="8" name="Picture 7">
            <a:extLst>
              <a:ext uri="{FF2B5EF4-FFF2-40B4-BE49-F238E27FC236}">
                <a16:creationId xmlns:a16="http://schemas.microsoft.com/office/drawing/2014/main" id="{1B8F9EA3-DD8C-49EC-B1C4-86ECA4A9F8A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494324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A07D20D-EA00-4E05-AB51-4943B2B878A3}" type="datetimeFigureOut">
              <a:rPr lang="en-GB" smtClean="0"/>
              <a:pPr/>
              <a:t>06/06/2021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C9F118A-07BE-4A89-B2F3-DF30E15BA821}" type="slidenum">
              <a:rPr lang="en-GB" smtClean="0"/>
              <a:pPr/>
              <a:t>‹#›</a:t>
            </a:fld>
            <a:endParaRPr lang="en-GB"/>
          </a:p>
        </p:txBody>
      </p:sp>
      <p:pic>
        <p:nvPicPr>
          <p:cNvPr id="8" name="Picture 7">
            <a:extLst>
              <a:ext uri="{FF2B5EF4-FFF2-40B4-BE49-F238E27FC236}">
                <a16:creationId xmlns:a16="http://schemas.microsoft.com/office/drawing/2014/main" id="{66DF9FF7-9AEC-4A75-92FF-9B89FE32302F}"/>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8280801" y="247699"/>
            <a:ext cx="728693" cy="980292"/>
          </a:xfrm>
          <a:prstGeom prst="rect">
            <a:avLst/>
          </a:prstGeom>
        </p:spPr>
      </p:pic>
    </p:spTree>
    <p:extLst>
      <p:ext uri="{BB962C8B-B14F-4D97-AF65-F5344CB8AC3E}">
        <p14:creationId xmlns:p14="http://schemas.microsoft.com/office/powerpoint/2010/main" val="2414722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7D20D-EA00-4E05-AB51-4943B2B878A3}" type="datetimeFigureOut">
              <a:rPr lang="en-GB" smtClean="0"/>
              <a:pPr/>
              <a:t>06/06/2021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F118A-07BE-4A89-B2F3-DF30E15BA821}" type="slidenum">
              <a:rPr lang="en-GB" smtClean="0"/>
              <a:pPr/>
              <a:t>‹#›</a:t>
            </a:fld>
            <a:endParaRPr lang="en-GB"/>
          </a:p>
        </p:txBody>
      </p:sp>
      <p:sp>
        <p:nvSpPr>
          <p:cNvPr id="7" name="Rectangle 6">
            <a:extLst>
              <a:ext uri="{FF2B5EF4-FFF2-40B4-BE49-F238E27FC236}">
                <a16:creationId xmlns:a16="http://schemas.microsoft.com/office/drawing/2014/main" id="{A8B9B1D9-F2EA-4E89-894A-36251845DB7D}"/>
              </a:ext>
            </a:extLst>
          </p:cNvPr>
          <p:cNvSpPr>
            <a:spLocks noChangeArrowheads="1"/>
          </p:cNvSpPr>
          <p:nvPr userDrawn="1"/>
        </p:nvSpPr>
        <p:spPr bwMode="auto">
          <a:xfrm>
            <a:off x="0" y="0"/>
            <a:ext cx="9144000" cy="6919784"/>
          </a:xfrm>
          <a:prstGeom prst="rect">
            <a:avLst/>
          </a:prstGeom>
          <a:noFill/>
          <a:ln w="38100" algn="in">
            <a:solidFill>
              <a:srgbClr val="EB7331"/>
            </a:solidFill>
            <a:miter lim="800000"/>
            <a:headEnd/>
            <a:tailEnd/>
          </a:ln>
          <a:effectLst/>
        </p:spPr>
        <p:txBody>
          <a:bodyPr lIns="27432" tIns="27432" rIns="27432" bIns="27432"/>
          <a:lstStyle/>
          <a:p>
            <a:pPr>
              <a:defRPr/>
            </a:pPr>
            <a:endParaRPr lang="en-GB" sz="1350">
              <a:latin typeface="Arial" charset="0"/>
              <a:cs typeface="Arial" charset="0"/>
            </a:endParaRPr>
          </a:p>
        </p:txBody>
      </p:sp>
      <p:sp>
        <p:nvSpPr>
          <p:cNvPr id="8" name="Rectangle 7">
            <a:extLst>
              <a:ext uri="{FF2B5EF4-FFF2-40B4-BE49-F238E27FC236}">
                <a16:creationId xmlns:a16="http://schemas.microsoft.com/office/drawing/2014/main" id="{6ECE7995-D292-4178-B38F-A7CAB6C5DBB9}"/>
              </a:ext>
            </a:extLst>
          </p:cNvPr>
          <p:cNvSpPr>
            <a:spLocks noChangeArrowheads="1"/>
          </p:cNvSpPr>
          <p:nvPr userDrawn="1"/>
        </p:nvSpPr>
        <p:spPr bwMode="auto">
          <a:xfrm>
            <a:off x="67962" y="82379"/>
            <a:ext cx="9014255" cy="6755027"/>
          </a:xfrm>
          <a:prstGeom prst="rect">
            <a:avLst/>
          </a:prstGeom>
          <a:noFill/>
          <a:ln w="57150" algn="in">
            <a:solidFill>
              <a:srgbClr val="1900AE"/>
            </a:solidFill>
            <a:miter lim="800000"/>
            <a:headEnd/>
            <a:tailEnd/>
          </a:ln>
          <a:effectLst/>
        </p:spPr>
        <p:txBody>
          <a:bodyPr lIns="27432" tIns="27432" rIns="27432" bIns="27432"/>
          <a:lstStyle/>
          <a:p>
            <a:pPr>
              <a:defRPr/>
            </a:pPr>
            <a:endParaRPr lang="en-GB" sz="1350">
              <a:latin typeface="Arial" charset="0"/>
              <a:cs typeface="Arial" charset="0"/>
            </a:endParaRPr>
          </a:p>
        </p:txBody>
      </p:sp>
    </p:spTree>
    <p:extLst>
      <p:ext uri="{BB962C8B-B14F-4D97-AF65-F5344CB8AC3E}">
        <p14:creationId xmlns:p14="http://schemas.microsoft.com/office/powerpoint/2010/main" val="2189645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b.microsoftstream.com/video/df5016c8-ced4-4457-92b1-07a68bb7c076"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s://corbettmaths.com/wp-content/uploads/2013/02/subtraction-pdf.pdf" TargetMode="External"/><Relationship Id="rId2" Type="http://schemas.openxmlformats.org/officeDocument/2006/relationships/hyperlink" Target="https://corbettmaths.com/wp-content/uploads/2018/09/Subtraction-pdf.pdf" TargetMode="External"/><Relationship Id="rId1" Type="http://schemas.openxmlformats.org/officeDocument/2006/relationships/slideLayout" Target="../slideLayouts/slideLayout2.xml"/><Relationship Id="rId4" Type="http://schemas.openxmlformats.org/officeDocument/2006/relationships/hyperlink" Target="https://www.bbc.co.uk/bitesize/topics/zy2mn39/articles/zc78s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0629" y="182880"/>
            <a:ext cx="2703048" cy="707886"/>
          </a:xfrm>
          <a:prstGeom prst="rect">
            <a:avLst/>
          </a:prstGeom>
          <a:noFill/>
        </p:spPr>
        <p:txBody>
          <a:bodyPr wrap="none" rtlCol="0">
            <a:spAutoFit/>
          </a:bodyPr>
          <a:lstStyle/>
          <a:p>
            <a:r>
              <a:rPr lang="en-GB" sz="4000" u="sng" dirty="0"/>
              <a:t>Subtraction </a:t>
            </a:r>
          </a:p>
        </p:txBody>
      </p:sp>
      <p:sp>
        <p:nvSpPr>
          <p:cNvPr id="3" name="TextBox 2"/>
          <p:cNvSpPr txBox="1"/>
          <p:nvPr/>
        </p:nvSpPr>
        <p:spPr>
          <a:xfrm>
            <a:off x="313509" y="1058091"/>
            <a:ext cx="8059782" cy="3323987"/>
          </a:xfrm>
          <a:prstGeom prst="rect">
            <a:avLst/>
          </a:prstGeom>
          <a:noFill/>
        </p:spPr>
        <p:txBody>
          <a:bodyPr wrap="square" rtlCol="0">
            <a:spAutoFit/>
          </a:bodyPr>
          <a:lstStyle/>
          <a:p>
            <a:pPr>
              <a:lnSpc>
                <a:spcPct val="150000"/>
              </a:lnSpc>
            </a:pPr>
            <a:r>
              <a:rPr lang="en-GB" sz="2800" dirty="0"/>
              <a:t>Please click on the link below to watch a link:</a:t>
            </a:r>
          </a:p>
          <a:p>
            <a:pPr>
              <a:lnSpc>
                <a:spcPct val="150000"/>
              </a:lnSpc>
            </a:pPr>
            <a:endParaRPr lang="en-GB" sz="2800" dirty="0"/>
          </a:p>
          <a:p>
            <a:pPr>
              <a:lnSpc>
                <a:spcPct val="150000"/>
              </a:lnSpc>
            </a:pPr>
            <a:r>
              <a:rPr lang="en-GB" sz="2800" dirty="0">
                <a:hlinkClick r:id="rId3"/>
              </a:rPr>
              <a:t>https://web.microsoftstream.com/video/df5016c8-ced4-4457-92b1-07a68bb7c076</a:t>
            </a:r>
            <a:endParaRPr lang="en-GB" sz="2800" dirty="0"/>
          </a:p>
          <a:p>
            <a:pPr>
              <a:lnSpc>
                <a:spcPct val="150000"/>
              </a:lnSpc>
            </a:pPr>
            <a:r>
              <a:rPr lang="en-GB" sz="2800" dirty="0"/>
              <a:t> </a:t>
            </a:r>
          </a:p>
        </p:txBody>
      </p:sp>
    </p:spTree>
    <p:custDataLst>
      <p:tags r:id="rId1"/>
    </p:custDataLst>
    <p:extLst>
      <p:ext uri="{BB962C8B-B14F-4D97-AF65-F5344CB8AC3E}">
        <p14:creationId xmlns:p14="http://schemas.microsoft.com/office/powerpoint/2010/main" val="77148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7886700" cy="695048"/>
          </a:xfrm>
        </p:spPr>
        <p:txBody>
          <a:bodyPr/>
          <a:lstStyle/>
          <a:p>
            <a:r>
              <a:rPr lang="en-GB" u="sng" dirty="0"/>
              <a:t>Subtraction Practice</a:t>
            </a:r>
          </a:p>
        </p:txBody>
      </p:sp>
      <p:grpSp>
        <p:nvGrpSpPr>
          <p:cNvPr id="92" name="Group 91">
            <a:extLst>
              <a:ext uri="{FF2B5EF4-FFF2-40B4-BE49-F238E27FC236}">
                <a16:creationId xmlns:a16="http://schemas.microsoft.com/office/drawing/2014/main" id="{83603974-0897-4ACB-B261-44B779AAE95D}"/>
              </a:ext>
            </a:extLst>
          </p:cNvPr>
          <p:cNvGrpSpPr/>
          <p:nvPr/>
        </p:nvGrpSpPr>
        <p:grpSpPr>
          <a:xfrm>
            <a:off x="151571" y="1888433"/>
            <a:ext cx="2597430" cy="1948072"/>
            <a:chOff x="151571" y="1285458"/>
            <a:chExt cx="2597430" cy="1948072"/>
          </a:xfrm>
        </p:grpSpPr>
        <p:sp>
          <p:nvSpPr>
            <p:cNvPr id="4" name="Rectangle 3">
              <a:extLst>
                <a:ext uri="{FF2B5EF4-FFF2-40B4-BE49-F238E27FC236}">
                  <a16:creationId xmlns:a16="http://schemas.microsoft.com/office/drawing/2014/main" id="{AF4FA75D-8EE2-4362-9A43-4CAE64B43689}"/>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5" name="Rectangle 4">
              <a:extLst>
                <a:ext uri="{FF2B5EF4-FFF2-40B4-BE49-F238E27FC236}">
                  <a16:creationId xmlns:a16="http://schemas.microsoft.com/office/drawing/2014/main" id="{4CACDFBA-D6E0-4321-A1A9-6BE9F1AC23E3}"/>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6" name="Rectangle 5">
              <a:extLst>
                <a:ext uri="{FF2B5EF4-FFF2-40B4-BE49-F238E27FC236}">
                  <a16:creationId xmlns:a16="http://schemas.microsoft.com/office/drawing/2014/main" id="{22F448D7-5102-46CB-92C7-219A60FF1624}"/>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7" name="Rectangle 6">
              <a:extLst>
                <a:ext uri="{FF2B5EF4-FFF2-40B4-BE49-F238E27FC236}">
                  <a16:creationId xmlns:a16="http://schemas.microsoft.com/office/drawing/2014/main" id="{A3D910D9-E7DA-4DAE-A133-83EDE06BD6A2}"/>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8" name="Rectangle 7">
              <a:extLst>
                <a:ext uri="{FF2B5EF4-FFF2-40B4-BE49-F238E27FC236}">
                  <a16:creationId xmlns:a16="http://schemas.microsoft.com/office/drawing/2014/main" id="{4DA49F25-2DF3-4A1F-972D-D0B70AA926A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9" name="Rectangle 8">
              <a:extLst>
                <a:ext uri="{FF2B5EF4-FFF2-40B4-BE49-F238E27FC236}">
                  <a16:creationId xmlns:a16="http://schemas.microsoft.com/office/drawing/2014/main" id="{EBE2001F-53C4-4D2A-AE6A-1EC3536570B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0" name="Rectangle 9">
              <a:extLst>
                <a:ext uri="{FF2B5EF4-FFF2-40B4-BE49-F238E27FC236}">
                  <a16:creationId xmlns:a16="http://schemas.microsoft.com/office/drawing/2014/main" id="{398101E6-548B-40CD-928B-13F74460D17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 name="Rectangle 10">
              <a:extLst>
                <a:ext uri="{FF2B5EF4-FFF2-40B4-BE49-F238E27FC236}">
                  <a16:creationId xmlns:a16="http://schemas.microsoft.com/office/drawing/2014/main" id="{4734EDF9-1291-48BF-B534-325731B520A8}"/>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 name="Rectangle 11">
              <a:extLst>
                <a:ext uri="{FF2B5EF4-FFF2-40B4-BE49-F238E27FC236}">
                  <a16:creationId xmlns:a16="http://schemas.microsoft.com/office/drawing/2014/main" id="{8081B548-1700-4CAE-9E88-FA2FF9A85727}"/>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7" name="Rectangle 16">
              <a:extLst>
                <a:ext uri="{FF2B5EF4-FFF2-40B4-BE49-F238E27FC236}">
                  <a16:creationId xmlns:a16="http://schemas.microsoft.com/office/drawing/2014/main" id="{A6DE8538-E7A2-460C-9629-1F289B85098A}"/>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cxnSp>
          <p:nvCxnSpPr>
            <p:cNvPr id="14" name="Straight Connector 13">
              <a:extLst>
                <a:ext uri="{FF2B5EF4-FFF2-40B4-BE49-F238E27FC236}">
                  <a16:creationId xmlns:a16="http://schemas.microsoft.com/office/drawing/2014/main" id="{18B6D424-2806-4F53-8F38-B9C7C06B93D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771757-A7FC-4337-861B-62793AD816D3}"/>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90">
              <a:extLst>
                <a:ext uri="{FF2B5EF4-FFF2-40B4-BE49-F238E27FC236}">
                  <a16:creationId xmlns:a16="http://schemas.microsoft.com/office/drawing/2014/main" id="{D3F41593-0D9C-47E9-A9A2-63EDADCCD562}"/>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93" name="Group 92">
            <a:extLst>
              <a:ext uri="{FF2B5EF4-FFF2-40B4-BE49-F238E27FC236}">
                <a16:creationId xmlns:a16="http://schemas.microsoft.com/office/drawing/2014/main" id="{BF8A39E1-C821-46D6-BB85-431D59C43E84}"/>
              </a:ext>
            </a:extLst>
          </p:cNvPr>
          <p:cNvGrpSpPr/>
          <p:nvPr/>
        </p:nvGrpSpPr>
        <p:grpSpPr>
          <a:xfrm>
            <a:off x="3066217" y="1888433"/>
            <a:ext cx="2597430" cy="1948072"/>
            <a:chOff x="151571" y="1285458"/>
            <a:chExt cx="2597430" cy="1948072"/>
          </a:xfrm>
        </p:grpSpPr>
        <p:sp>
          <p:nvSpPr>
            <p:cNvPr id="94" name="Rectangle 93">
              <a:extLst>
                <a:ext uri="{FF2B5EF4-FFF2-40B4-BE49-F238E27FC236}">
                  <a16:creationId xmlns:a16="http://schemas.microsoft.com/office/drawing/2014/main" id="{CB060B89-DFF4-4982-9280-26EE7B5BDF7B}"/>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95" name="Rectangle 94">
              <a:extLst>
                <a:ext uri="{FF2B5EF4-FFF2-40B4-BE49-F238E27FC236}">
                  <a16:creationId xmlns:a16="http://schemas.microsoft.com/office/drawing/2014/main" id="{1955B2B1-6B78-4993-A8D7-B0EB377A757B}"/>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96" name="Rectangle 95">
              <a:extLst>
                <a:ext uri="{FF2B5EF4-FFF2-40B4-BE49-F238E27FC236}">
                  <a16:creationId xmlns:a16="http://schemas.microsoft.com/office/drawing/2014/main" id="{107E2930-53D2-4FE6-B495-ACB8A88532A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97" name="Rectangle 96">
              <a:extLst>
                <a:ext uri="{FF2B5EF4-FFF2-40B4-BE49-F238E27FC236}">
                  <a16:creationId xmlns:a16="http://schemas.microsoft.com/office/drawing/2014/main" id="{37B1ACBB-F3D6-4510-917C-6C685870F6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98" name="Rectangle 97">
              <a:extLst>
                <a:ext uri="{FF2B5EF4-FFF2-40B4-BE49-F238E27FC236}">
                  <a16:creationId xmlns:a16="http://schemas.microsoft.com/office/drawing/2014/main" id="{588CAADF-807E-4446-8323-30FC8F0503B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99" name="Rectangle 98">
              <a:extLst>
                <a:ext uri="{FF2B5EF4-FFF2-40B4-BE49-F238E27FC236}">
                  <a16:creationId xmlns:a16="http://schemas.microsoft.com/office/drawing/2014/main" id="{AC0B1E48-DF30-45E2-980E-136095FBCA57}"/>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00" name="Rectangle 99">
              <a:extLst>
                <a:ext uri="{FF2B5EF4-FFF2-40B4-BE49-F238E27FC236}">
                  <a16:creationId xmlns:a16="http://schemas.microsoft.com/office/drawing/2014/main" id="{BD5CC805-8930-4F3A-812E-35C7C6D9652E}"/>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1" name="Rectangle 100">
              <a:extLst>
                <a:ext uri="{FF2B5EF4-FFF2-40B4-BE49-F238E27FC236}">
                  <a16:creationId xmlns:a16="http://schemas.microsoft.com/office/drawing/2014/main" id="{A4B1841E-EEA7-4C46-A573-CAD3CE9DAEBC}"/>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2" name="Rectangle 101">
              <a:extLst>
                <a:ext uri="{FF2B5EF4-FFF2-40B4-BE49-F238E27FC236}">
                  <a16:creationId xmlns:a16="http://schemas.microsoft.com/office/drawing/2014/main" id="{8212E7F3-998C-4533-95E7-6B87BE88C8F3}"/>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3" name="Rectangle 102">
              <a:extLst>
                <a:ext uri="{FF2B5EF4-FFF2-40B4-BE49-F238E27FC236}">
                  <a16:creationId xmlns:a16="http://schemas.microsoft.com/office/drawing/2014/main" id="{59A6FCB2-4042-4926-B518-2CE06EAC4DCF}"/>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cxnSp>
          <p:nvCxnSpPr>
            <p:cNvPr id="104" name="Straight Connector 103">
              <a:extLst>
                <a:ext uri="{FF2B5EF4-FFF2-40B4-BE49-F238E27FC236}">
                  <a16:creationId xmlns:a16="http://schemas.microsoft.com/office/drawing/2014/main" id="{BF806CC7-AB27-4444-A47C-554C6BB3661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CAF17D8-BCAF-4C29-9007-704CC4652AD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9E6E173C-3925-4EAF-9F1A-E9410CD6EBE3}"/>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07" name="Group 106">
            <a:extLst>
              <a:ext uri="{FF2B5EF4-FFF2-40B4-BE49-F238E27FC236}">
                <a16:creationId xmlns:a16="http://schemas.microsoft.com/office/drawing/2014/main" id="{7BF4040B-B7FF-45DC-B161-D28A08BFDEDD}"/>
              </a:ext>
            </a:extLst>
          </p:cNvPr>
          <p:cNvGrpSpPr/>
          <p:nvPr/>
        </p:nvGrpSpPr>
        <p:grpSpPr>
          <a:xfrm>
            <a:off x="5961811" y="1888433"/>
            <a:ext cx="2597430" cy="1948072"/>
            <a:chOff x="151571" y="1285458"/>
            <a:chExt cx="2597430" cy="1948072"/>
          </a:xfrm>
        </p:grpSpPr>
        <p:sp>
          <p:nvSpPr>
            <p:cNvPr id="108" name="Rectangle 107">
              <a:extLst>
                <a:ext uri="{FF2B5EF4-FFF2-40B4-BE49-F238E27FC236}">
                  <a16:creationId xmlns:a16="http://schemas.microsoft.com/office/drawing/2014/main" id="{2B6F6047-4461-4586-8DD3-02B56A130335}"/>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09" name="Rectangle 108">
              <a:extLst>
                <a:ext uri="{FF2B5EF4-FFF2-40B4-BE49-F238E27FC236}">
                  <a16:creationId xmlns:a16="http://schemas.microsoft.com/office/drawing/2014/main" id="{66A25B4F-43CC-4A54-A6DD-D84E1CC1E50D}"/>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10" name="Rectangle 109">
              <a:extLst>
                <a:ext uri="{FF2B5EF4-FFF2-40B4-BE49-F238E27FC236}">
                  <a16:creationId xmlns:a16="http://schemas.microsoft.com/office/drawing/2014/main" id="{2D7022E1-6EF9-44C2-846E-6410EEFC1B03}"/>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11" name="Rectangle 110">
              <a:extLst>
                <a:ext uri="{FF2B5EF4-FFF2-40B4-BE49-F238E27FC236}">
                  <a16:creationId xmlns:a16="http://schemas.microsoft.com/office/drawing/2014/main" id="{1389F015-536E-4C39-9092-DBC8B1BDF2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12" name="Rectangle 111">
              <a:extLst>
                <a:ext uri="{FF2B5EF4-FFF2-40B4-BE49-F238E27FC236}">
                  <a16:creationId xmlns:a16="http://schemas.microsoft.com/office/drawing/2014/main" id="{2D73B7AB-CCBC-4FFC-993F-189B77C37878}"/>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13" name="Rectangle 112">
              <a:extLst>
                <a:ext uri="{FF2B5EF4-FFF2-40B4-BE49-F238E27FC236}">
                  <a16:creationId xmlns:a16="http://schemas.microsoft.com/office/drawing/2014/main" id="{6380073C-8196-44F5-8FC4-E978DDC1EEB1}"/>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14" name="Rectangle 113">
              <a:extLst>
                <a:ext uri="{FF2B5EF4-FFF2-40B4-BE49-F238E27FC236}">
                  <a16:creationId xmlns:a16="http://schemas.microsoft.com/office/drawing/2014/main" id="{0FAA9534-3EAB-4467-A547-009F35BFE6F4}"/>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5" name="Rectangle 114">
              <a:extLst>
                <a:ext uri="{FF2B5EF4-FFF2-40B4-BE49-F238E27FC236}">
                  <a16:creationId xmlns:a16="http://schemas.microsoft.com/office/drawing/2014/main" id="{E0825932-6C69-4E14-A0D9-3507E0F184B7}"/>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6" name="Rectangle 115">
              <a:extLst>
                <a:ext uri="{FF2B5EF4-FFF2-40B4-BE49-F238E27FC236}">
                  <a16:creationId xmlns:a16="http://schemas.microsoft.com/office/drawing/2014/main" id="{C7AF989F-0273-4FF8-9BFE-254647C2D27A}"/>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7" name="Rectangle 116">
              <a:extLst>
                <a:ext uri="{FF2B5EF4-FFF2-40B4-BE49-F238E27FC236}">
                  <a16:creationId xmlns:a16="http://schemas.microsoft.com/office/drawing/2014/main" id="{D754DE00-CFF9-449A-8365-787F83B329E8}"/>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cxnSp>
          <p:nvCxnSpPr>
            <p:cNvPr id="118" name="Straight Connector 117">
              <a:extLst>
                <a:ext uri="{FF2B5EF4-FFF2-40B4-BE49-F238E27FC236}">
                  <a16:creationId xmlns:a16="http://schemas.microsoft.com/office/drawing/2014/main" id="{3497EFA8-89A4-4A46-AAE8-7216FAC121F2}"/>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CE46A67-E4EB-4C84-9262-11ED7476AC6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D6ECFCF6-51F6-41E5-8C45-A7916E6794D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21" name="Group 120">
            <a:extLst>
              <a:ext uri="{FF2B5EF4-FFF2-40B4-BE49-F238E27FC236}">
                <a16:creationId xmlns:a16="http://schemas.microsoft.com/office/drawing/2014/main" id="{1267FFEC-82A8-45EF-9F1C-B7F6246E1E46}"/>
              </a:ext>
            </a:extLst>
          </p:cNvPr>
          <p:cNvGrpSpPr/>
          <p:nvPr/>
        </p:nvGrpSpPr>
        <p:grpSpPr>
          <a:xfrm>
            <a:off x="151571" y="4240693"/>
            <a:ext cx="2597430" cy="1948072"/>
            <a:chOff x="151571" y="1285458"/>
            <a:chExt cx="2597430" cy="1948072"/>
          </a:xfrm>
        </p:grpSpPr>
        <p:sp>
          <p:nvSpPr>
            <p:cNvPr id="122" name="Rectangle 121">
              <a:extLst>
                <a:ext uri="{FF2B5EF4-FFF2-40B4-BE49-F238E27FC236}">
                  <a16:creationId xmlns:a16="http://schemas.microsoft.com/office/drawing/2014/main" id="{EB50B9EC-867E-48C4-8FDB-F8D4AA1D0EF1}"/>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23" name="Rectangle 122">
              <a:extLst>
                <a:ext uri="{FF2B5EF4-FFF2-40B4-BE49-F238E27FC236}">
                  <a16:creationId xmlns:a16="http://schemas.microsoft.com/office/drawing/2014/main" id="{266D3C25-938D-4FD7-A339-A7AFD3A8754F}"/>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24" name="Rectangle 123">
              <a:extLst>
                <a:ext uri="{FF2B5EF4-FFF2-40B4-BE49-F238E27FC236}">
                  <a16:creationId xmlns:a16="http://schemas.microsoft.com/office/drawing/2014/main" id="{562EA00E-C42C-4AFA-AC03-67628A136FEB}"/>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25" name="Rectangle 124">
              <a:extLst>
                <a:ext uri="{FF2B5EF4-FFF2-40B4-BE49-F238E27FC236}">
                  <a16:creationId xmlns:a16="http://schemas.microsoft.com/office/drawing/2014/main" id="{95465A62-22AB-4F0C-92D9-6002D6502F7A}"/>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26" name="Rectangle 125">
              <a:extLst>
                <a:ext uri="{FF2B5EF4-FFF2-40B4-BE49-F238E27FC236}">
                  <a16:creationId xmlns:a16="http://schemas.microsoft.com/office/drawing/2014/main" id="{D60DBD5D-C95A-42A4-8D21-5F943AC9368D}"/>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27" name="Rectangle 126">
              <a:extLst>
                <a:ext uri="{FF2B5EF4-FFF2-40B4-BE49-F238E27FC236}">
                  <a16:creationId xmlns:a16="http://schemas.microsoft.com/office/drawing/2014/main" id="{C396CBED-A5BF-42EB-8CB5-BE9859B4BFCE}"/>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128" name="Rectangle 127">
              <a:extLst>
                <a:ext uri="{FF2B5EF4-FFF2-40B4-BE49-F238E27FC236}">
                  <a16:creationId xmlns:a16="http://schemas.microsoft.com/office/drawing/2014/main" id="{7657E25E-DAF8-4CE2-A2A1-F00A76DF987F}"/>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9" name="Rectangle 128">
              <a:extLst>
                <a:ext uri="{FF2B5EF4-FFF2-40B4-BE49-F238E27FC236}">
                  <a16:creationId xmlns:a16="http://schemas.microsoft.com/office/drawing/2014/main" id="{454A06A2-107F-4561-81F2-6DB96AA84766}"/>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0" name="Rectangle 129">
              <a:extLst>
                <a:ext uri="{FF2B5EF4-FFF2-40B4-BE49-F238E27FC236}">
                  <a16:creationId xmlns:a16="http://schemas.microsoft.com/office/drawing/2014/main" id="{C2782C3D-B221-4DC9-860F-9D96447DAB83}"/>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1" name="Rectangle 130">
              <a:extLst>
                <a:ext uri="{FF2B5EF4-FFF2-40B4-BE49-F238E27FC236}">
                  <a16:creationId xmlns:a16="http://schemas.microsoft.com/office/drawing/2014/main" id="{DAC30AB9-244C-449F-B5E7-DED8DC5C4F86}"/>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cxnSp>
          <p:nvCxnSpPr>
            <p:cNvPr id="132" name="Straight Connector 131">
              <a:extLst>
                <a:ext uri="{FF2B5EF4-FFF2-40B4-BE49-F238E27FC236}">
                  <a16:creationId xmlns:a16="http://schemas.microsoft.com/office/drawing/2014/main" id="{D7C0F4DD-0971-4584-BD7F-4CC1EC8ACC7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26D43D20-41C2-4399-AF4B-DDFF8711756C}"/>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9E3F6F59-352C-437E-9375-7D8B36922A24}"/>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35" name="Group 134">
            <a:extLst>
              <a:ext uri="{FF2B5EF4-FFF2-40B4-BE49-F238E27FC236}">
                <a16:creationId xmlns:a16="http://schemas.microsoft.com/office/drawing/2014/main" id="{FCC0F7D4-0978-4528-99DB-017A68F51CEA}"/>
              </a:ext>
            </a:extLst>
          </p:cNvPr>
          <p:cNvGrpSpPr/>
          <p:nvPr/>
        </p:nvGrpSpPr>
        <p:grpSpPr>
          <a:xfrm>
            <a:off x="3066217" y="4240693"/>
            <a:ext cx="2597430" cy="1948072"/>
            <a:chOff x="151571" y="1285458"/>
            <a:chExt cx="2597430" cy="1948072"/>
          </a:xfrm>
        </p:grpSpPr>
        <p:sp>
          <p:nvSpPr>
            <p:cNvPr id="136" name="Rectangle 135">
              <a:extLst>
                <a:ext uri="{FF2B5EF4-FFF2-40B4-BE49-F238E27FC236}">
                  <a16:creationId xmlns:a16="http://schemas.microsoft.com/office/drawing/2014/main" id="{CC0FBBB6-002F-4582-8EFF-8C957707ED67}"/>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37" name="Rectangle 136">
              <a:extLst>
                <a:ext uri="{FF2B5EF4-FFF2-40B4-BE49-F238E27FC236}">
                  <a16:creationId xmlns:a16="http://schemas.microsoft.com/office/drawing/2014/main" id="{50DEDB65-CBD4-4949-8101-2586C0A778B9}"/>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38" name="Rectangle 137">
              <a:extLst>
                <a:ext uri="{FF2B5EF4-FFF2-40B4-BE49-F238E27FC236}">
                  <a16:creationId xmlns:a16="http://schemas.microsoft.com/office/drawing/2014/main" id="{075AF5FE-A1AE-4BA1-8318-E7D3285E75F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39" name="Rectangle 138">
              <a:extLst>
                <a:ext uri="{FF2B5EF4-FFF2-40B4-BE49-F238E27FC236}">
                  <a16:creationId xmlns:a16="http://schemas.microsoft.com/office/drawing/2014/main" id="{3CFC4C35-FD67-4C03-ACE5-96EC76C59921}"/>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40" name="Rectangle 139">
              <a:extLst>
                <a:ext uri="{FF2B5EF4-FFF2-40B4-BE49-F238E27FC236}">
                  <a16:creationId xmlns:a16="http://schemas.microsoft.com/office/drawing/2014/main" id="{821266E6-75A0-4AB8-A4BA-7C5340E3976C}"/>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41" name="Rectangle 140">
              <a:extLst>
                <a:ext uri="{FF2B5EF4-FFF2-40B4-BE49-F238E27FC236}">
                  <a16:creationId xmlns:a16="http://schemas.microsoft.com/office/drawing/2014/main" id="{89A85155-1FF8-4941-8023-3A1382B48EF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42" name="Rectangle 141">
              <a:extLst>
                <a:ext uri="{FF2B5EF4-FFF2-40B4-BE49-F238E27FC236}">
                  <a16:creationId xmlns:a16="http://schemas.microsoft.com/office/drawing/2014/main" id="{BD4B9500-0E8E-428C-AAA4-332492487F31}"/>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3" name="Rectangle 142">
              <a:extLst>
                <a:ext uri="{FF2B5EF4-FFF2-40B4-BE49-F238E27FC236}">
                  <a16:creationId xmlns:a16="http://schemas.microsoft.com/office/drawing/2014/main" id="{078A7E54-3804-43BE-BCCF-4AD7B2D3B444}"/>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4" name="Rectangle 143">
              <a:extLst>
                <a:ext uri="{FF2B5EF4-FFF2-40B4-BE49-F238E27FC236}">
                  <a16:creationId xmlns:a16="http://schemas.microsoft.com/office/drawing/2014/main" id="{511C3C45-05EB-4576-B4F5-D05388ACD199}"/>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5" name="Rectangle 144">
              <a:extLst>
                <a:ext uri="{FF2B5EF4-FFF2-40B4-BE49-F238E27FC236}">
                  <a16:creationId xmlns:a16="http://schemas.microsoft.com/office/drawing/2014/main" id="{F76F99FA-BC8E-4B0D-8B3F-A09AC0A69E70}"/>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cxnSp>
          <p:nvCxnSpPr>
            <p:cNvPr id="146" name="Straight Connector 145">
              <a:extLst>
                <a:ext uri="{FF2B5EF4-FFF2-40B4-BE49-F238E27FC236}">
                  <a16:creationId xmlns:a16="http://schemas.microsoft.com/office/drawing/2014/main" id="{DBA8657E-4538-46F3-8C62-53AC85601FB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9DDD5DB-646C-42D1-8A8B-3F50F1C7F4AC}"/>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id="{AD11A306-C85B-49F2-8C40-AE937D91212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49" name="Group 148">
            <a:extLst>
              <a:ext uri="{FF2B5EF4-FFF2-40B4-BE49-F238E27FC236}">
                <a16:creationId xmlns:a16="http://schemas.microsoft.com/office/drawing/2014/main" id="{9DA33E91-0E24-48A8-AE45-EE0A864967CE}"/>
              </a:ext>
            </a:extLst>
          </p:cNvPr>
          <p:cNvGrpSpPr/>
          <p:nvPr/>
        </p:nvGrpSpPr>
        <p:grpSpPr>
          <a:xfrm>
            <a:off x="5961811" y="4240693"/>
            <a:ext cx="2597430" cy="1948072"/>
            <a:chOff x="151571" y="1285458"/>
            <a:chExt cx="2597430" cy="1948072"/>
          </a:xfrm>
        </p:grpSpPr>
        <p:sp>
          <p:nvSpPr>
            <p:cNvPr id="150" name="Rectangle 149">
              <a:extLst>
                <a:ext uri="{FF2B5EF4-FFF2-40B4-BE49-F238E27FC236}">
                  <a16:creationId xmlns:a16="http://schemas.microsoft.com/office/drawing/2014/main" id="{45BFB0E3-361F-4153-8374-D319F9A458D9}"/>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51" name="Rectangle 150">
              <a:extLst>
                <a:ext uri="{FF2B5EF4-FFF2-40B4-BE49-F238E27FC236}">
                  <a16:creationId xmlns:a16="http://schemas.microsoft.com/office/drawing/2014/main" id="{4AF20A59-2F26-474C-9B5E-826943442DDB}"/>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52" name="Rectangle 151">
              <a:extLst>
                <a:ext uri="{FF2B5EF4-FFF2-40B4-BE49-F238E27FC236}">
                  <a16:creationId xmlns:a16="http://schemas.microsoft.com/office/drawing/2014/main" id="{A7D60F57-913B-4220-9E14-1603C094527C}"/>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153" name="Rectangle 152">
              <a:extLst>
                <a:ext uri="{FF2B5EF4-FFF2-40B4-BE49-F238E27FC236}">
                  <a16:creationId xmlns:a16="http://schemas.microsoft.com/office/drawing/2014/main" id="{9320D2D0-3860-4FE6-8642-04EB04C0EE47}"/>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54" name="Rectangle 153">
              <a:extLst>
                <a:ext uri="{FF2B5EF4-FFF2-40B4-BE49-F238E27FC236}">
                  <a16:creationId xmlns:a16="http://schemas.microsoft.com/office/drawing/2014/main" id="{82F40E72-BA4F-4720-B226-F3D5E4E395B5}"/>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55" name="Rectangle 154">
              <a:extLst>
                <a:ext uri="{FF2B5EF4-FFF2-40B4-BE49-F238E27FC236}">
                  <a16:creationId xmlns:a16="http://schemas.microsoft.com/office/drawing/2014/main" id="{553265D5-8E10-4BA1-BBE8-A8996D6CB8A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56" name="Rectangle 155">
              <a:extLst>
                <a:ext uri="{FF2B5EF4-FFF2-40B4-BE49-F238E27FC236}">
                  <a16:creationId xmlns:a16="http://schemas.microsoft.com/office/drawing/2014/main" id="{50DF1B09-22CE-47A8-AE1B-20E1FFD217D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7" name="Rectangle 156">
              <a:extLst>
                <a:ext uri="{FF2B5EF4-FFF2-40B4-BE49-F238E27FC236}">
                  <a16:creationId xmlns:a16="http://schemas.microsoft.com/office/drawing/2014/main" id="{B039A751-3F38-44A8-8D05-BC5928252B69}"/>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8" name="Rectangle 157">
              <a:extLst>
                <a:ext uri="{FF2B5EF4-FFF2-40B4-BE49-F238E27FC236}">
                  <a16:creationId xmlns:a16="http://schemas.microsoft.com/office/drawing/2014/main" id="{D0CB51A7-D6CA-4F9C-B1BB-94CE40AB4856}"/>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9" name="Rectangle 158">
              <a:extLst>
                <a:ext uri="{FF2B5EF4-FFF2-40B4-BE49-F238E27FC236}">
                  <a16:creationId xmlns:a16="http://schemas.microsoft.com/office/drawing/2014/main" id="{8D7B0127-C777-4B91-A7EC-5B01C9C1BCDC}"/>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cxnSp>
          <p:nvCxnSpPr>
            <p:cNvPr id="160" name="Straight Connector 159">
              <a:extLst>
                <a:ext uri="{FF2B5EF4-FFF2-40B4-BE49-F238E27FC236}">
                  <a16:creationId xmlns:a16="http://schemas.microsoft.com/office/drawing/2014/main" id="{D7F1906F-684D-4AD7-8838-F4034F76F2D9}"/>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1B44D59-2667-407B-A207-35D4FF28DF89}"/>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F3C170F5-13D5-4205-A0D2-A40058F187D8}"/>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spTree>
    <p:extLst>
      <p:ext uri="{BB962C8B-B14F-4D97-AF65-F5344CB8AC3E}">
        <p14:creationId xmlns:p14="http://schemas.microsoft.com/office/powerpoint/2010/main" val="2680891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7886700" cy="695048"/>
          </a:xfrm>
        </p:spPr>
        <p:txBody>
          <a:bodyPr/>
          <a:lstStyle/>
          <a:p>
            <a:r>
              <a:rPr lang="en-GB" u="sng" dirty="0"/>
              <a:t>Subtraction Practice</a:t>
            </a:r>
          </a:p>
        </p:txBody>
      </p:sp>
      <p:grpSp>
        <p:nvGrpSpPr>
          <p:cNvPr id="92" name="Group 91">
            <a:extLst>
              <a:ext uri="{FF2B5EF4-FFF2-40B4-BE49-F238E27FC236}">
                <a16:creationId xmlns:a16="http://schemas.microsoft.com/office/drawing/2014/main" id="{83603974-0897-4ACB-B261-44B779AAE95D}"/>
              </a:ext>
            </a:extLst>
          </p:cNvPr>
          <p:cNvGrpSpPr/>
          <p:nvPr/>
        </p:nvGrpSpPr>
        <p:grpSpPr>
          <a:xfrm>
            <a:off x="151571" y="1888433"/>
            <a:ext cx="2597430" cy="1948072"/>
            <a:chOff x="151571" y="1285458"/>
            <a:chExt cx="2597430" cy="1948072"/>
          </a:xfrm>
        </p:grpSpPr>
        <p:sp>
          <p:nvSpPr>
            <p:cNvPr id="4" name="Rectangle 3">
              <a:extLst>
                <a:ext uri="{FF2B5EF4-FFF2-40B4-BE49-F238E27FC236}">
                  <a16:creationId xmlns:a16="http://schemas.microsoft.com/office/drawing/2014/main" id="{AF4FA75D-8EE2-4362-9A43-4CAE64B43689}"/>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5" name="Rectangle 4">
              <a:extLst>
                <a:ext uri="{FF2B5EF4-FFF2-40B4-BE49-F238E27FC236}">
                  <a16:creationId xmlns:a16="http://schemas.microsoft.com/office/drawing/2014/main" id="{4CACDFBA-D6E0-4321-A1A9-6BE9F1AC23E3}"/>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8" name="Rectangle 7">
              <a:extLst>
                <a:ext uri="{FF2B5EF4-FFF2-40B4-BE49-F238E27FC236}">
                  <a16:creationId xmlns:a16="http://schemas.microsoft.com/office/drawing/2014/main" id="{4DA49F25-2DF3-4A1F-972D-D0B70AA926A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9" name="Rectangle 8">
              <a:extLst>
                <a:ext uri="{FF2B5EF4-FFF2-40B4-BE49-F238E27FC236}">
                  <a16:creationId xmlns:a16="http://schemas.microsoft.com/office/drawing/2014/main" id="{EBE2001F-53C4-4D2A-AE6A-1EC3536570B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0" name="Rectangle 9">
              <a:extLst>
                <a:ext uri="{FF2B5EF4-FFF2-40B4-BE49-F238E27FC236}">
                  <a16:creationId xmlns:a16="http://schemas.microsoft.com/office/drawing/2014/main" id="{398101E6-548B-40CD-928B-13F74460D17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1" name="Rectangle 10">
              <a:extLst>
                <a:ext uri="{FF2B5EF4-FFF2-40B4-BE49-F238E27FC236}">
                  <a16:creationId xmlns:a16="http://schemas.microsoft.com/office/drawing/2014/main" id="{4734EDF9-1291-48BF-B534-325731B520A8}"/>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2" name="Rectangle 11">
              <a:extLst>
                <a:ext uri="{FF2B5EF4-FFF2-40B4-BE49-F238E27FC236}">
                  <a16:creationId xmlns:a16="http://schemas.microsoft.com/office/drawing/2014/main" id="{8081B548-1700-4CAE-9E88-FA2FF9A85727}"/>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7" name="Rectangle 16">
              <a:extLst>
                <a:ext uri="{FF2B5EF4-FFF2-40B4-BE49-F238E27FC236}">
                  <a16:creationId xmlns:a16="http://schemas.microsoft.com/office/drawing/2014/main" id="{A6DE8538-E7A2-460C-9629-1F289B85098A}"/>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cxnSp>
          <p:nvCxnSpPr>
            <p:cNvPr id="14" name="Straight Connector 13">
              <a:extLst>
                <a:ext uri="{FF2B5EF4-FFF2-40B4-BE49-F238E27FC236}">
                  <a16:creationId xmlns:a16="http://schemas.microsoft.com/office/drawing/2014/main" id="{18B6D424-2806-4F53-8F38-B9C7C06B93D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771757-A7FC-4337-861B-62793AD816D3}"/>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90">
              <a:extLst>
                <a:ext uri="{FF2B5EF4-FFF2-40B4-BE49-F238E27FC236}">
                  <a16:creationId xmlns:a16="http://schemas.microsoft.com/office/drawing/2014/main" id="{D3F41593-0D9C-47E9-A9A2-63EDADCCD562}"/>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6" name="Rectangle 5">
              <a:extLst>
                <a:ext uri="{FF2B5EF4-FFF2-40B4-BE49-F238E27FC236}">
                  <a16:creationId xmlns:a16="http://schemas.microsoft.com/office/drawing/2014/main" id="{22F448D7-5102-46CB-92C7-219A60FF1624}"/>
                </a:ext>
              </a:extLst>
            </p:cNvPr>
            <p:cNvSpPr/>
            <p:nvPr/>
          </p:nvSpPr>
          <p:spPr>
            <a:xfrm>
              <a:off x="2099644"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7" name="Rectangle 6">
              <a:extLst>
                <a:ext uri="{FF2B5EF4-FFF2-40B4-BE49-F238E27FC236}">
                  <a16:creationId xmlns:a16="http://schemas.microsoft.com/office/drawing/2014/main" id="{A3D910D9-E7DA-4DAE-A133-83EDE06BD6A2}"/>
                </a:ext>
              </a:extLst>
            </p:cNvPr>
            <p:cNvSpPr/>
            <p:nvPr/>
          </p:nvSpPr>
          <p:spPr>
            <a:xfrm>
              <a:off x="800929" y="1934816"/>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93" name="Group 92">
            <a:extLst>
              <a:ext uri="{FF2B5EF4-FFF2-40B4-BE49-F238E27FC236}">
                <a16:creationId xmlns:a16="http://schemas.microsoft.com/office/drawing/2014/main" id="{BF8A39E1-C821-46D6-BB85-431D59C43E84}"/>
              </a:ext>
            </a:extLst>
          </p:cNvPr>
          <p:cNvGrpSpPr/>
          <p:nvPr/>
        </p:nvGrpSpPr>
        <p:grpSpPr>
          <a:xfrm>
            <a:off x="3066217" y="1888433"/>
            <a:ext cx="2597430" cy="1948072"/>
            <a:chOff x="151571" y="1285458"/>
            <a:chExt cx="2597430" cy="1948072"/>
          </a:xfrm>
        </p:grpSpPr>
        <p:sp>
          <p:nvSpPr>
            <p:cNvPr id="94" name="Rectangle 93">
              <a:extLst>
                <a:ext uri="{FF2B5EF4-FFF2-40B4-BE49-F238E27FC236}">
                  <a16:creationId xmlns:a16="http://schemas.microsoft.com/office/drawing/2014/main" id="{CB060B89-DFF4-4982-9280-26EE7B5BDF7B}"/>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96" name="Rectangle 95">
              <a:extLst>
                <a:ext uri="{FF2B5EF4-FFF2-40B4-BE49-F238E27FC236}">
                  <a16:creationId xmlns:a16="http://schemas.microsoft.com/office/drawing/2014/main" id="{107E2930-53D2-4FE6-B495-ACB8A88532A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98" name="Rectangle 97">
              <a:extLst>
                <a:ext uri="{FF2B5EF4-FFF2-40B4-BE49-F238E27FC236}">
                  <a16:creationId xmlns:a16="http://schemas.microsoft.com/office/drawing/2014/main" id="{588CAADF-807E-4446-8323-30FC8F0503B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00" name="Rectangle 99">
              <a:extLst>
                <a:ext uri="{FF2B5EF4-FFF2-40B4-BE49-F238E27FC236}">
                  <a16:creationId xmlns:a16="http://schemas.microsoft.com/office/drawing/2014/main" id="{BD5CC805-8930-4F3A-812E-35C7C6D9652E}"/>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01" name="Rectangle 100">
              <a:extLst>
                <a:ext uri="{FF2B5EF4-FFF2-40B4-BE49-F238E27FC236}">
                  <a16:creationId xmlns:a16="http://schemas.microsoft.com/office/drawing/2014/main" id="{A4B1841E-EEA7-4C46-A573-CAD3CE9DAEBC}"/>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02" name="Rectangle 101">
              <a:extLst>
                <a:ext uri="{FF2B5EF4-FFF2-40B4-BE49-F238E27FC236}">
                  <a16:creationId xmlns:a16="http://schemas.microsoft.com/office/drawing/2014/main" id="{8212E7F3-998C-4533-95E7-6B87BE88C8F3}"/>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03" name="Rectangle 102">
              <a:extLst>
                <a:ext uri="{FF2B5EF4-FFF2-40B4-BE49-F238E27FC236}">
                  <a16:creationId xmlns:a16="http://schemas.microsoft.com/office/drawing/2014/main" id="{59A6FCB2-4042-4926-B518-2CE06EAC4DCF}"/>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cxnSp>
          <p:nvCxnSpPr>
            <p:cNvPr id="104" name="Straight Connector 103">
              <a:extLst>
                <a:ext uri="{FF2B5EF4-FFF2-40B4-BE49-F238E27FC236}">
                  <a16:creationId xmlns:a16="http://schemas.microsoft.com/office/drawing/2014/main" id="{BF806CC7-AB27-4444-A47C-554C6BB3661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CAF17D8-BCAF-4C29-9007-704CC4652AD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9E6E173C-3925-4EAF-9F1A-E9410CD6EBE3}"/>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95" name="Rectangle 94">
              <a:extLst>
                <a:ext uri="{FF2B5EF4-FFF2-40B4-BE49-F238E27FC236}">
                  <a16:creationId xmlns:a16="http://schemas.microsoft.com/office/drawing/2014/main" id="{1955B2B1-6B78-4993-A8D7-B0EB377A757B}"/>
                </a:ext>
              </a:extLst>
            </p:cNvPr>
            <p:cNvSpPr/>
            <p:nvPr/>
          </p:nvSpPr>
          <p:spPr>
            <a:xfrm>
              <a:off x="1450287"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97" name="Rectangle 96">
              <a:extLst>
                <a:ext uri="{FF2B5EF4-FFF2-40B4-BE49-F238E27FC236}">
                  <a16:creationId xmlns:a16="http://schemas.microsoft.com/office/drawing/2014/main" id="{37B1ACBB-F3D6-4510-917C-6C685870F6D9}"/>
                </a:ext>
              </a:extLst>
            </p:cNvPr>
            <p:cNvSpPr/>
            <p:nvPr/>
          </p:nvSpPr>
          <p:spPr>
            <a:xfrm>
              <a:off x="800929" y="1934816"/>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99" name="Rectangle 98">
              <a:extLst>
                <a:ext uri="{FF2B5EF4-FFF2-40B4-BE49-F238E27FC236}">
                  <a16:creationId xmlns:a16="http://schemas.microsoft.com/office/drawing/2014/main" id="{AC0B1E48-DF30-45E2-980E-136095FBCA57}"/>
                </a:ext>
              </a:extLst>
            </p:cNvPr>
            <p:cNvSpPr/>
            <p:nvPr/>
          </p:nvSpPr>
          <p:spPr>
            <a:xfrm>
              <a:off x="2099643" y="1934816"/>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07" name="Group 106">
            <a:extLst>
              <a:ext uri="{FF2B5EF4-FFF2-40B4-BE49-F238E27FC236}">
                <a16:creationId xmlns:a16="http://schemas.microsoft.com/office/drawing/2014/main" id="{7BF4040B-B7FF-45DC-B161-D28A08BFDEDD}"/>
              </a:ext>
            </a:extLst>
          </p:cNvPr>
          <p:cNvGrpSpPr/>
          <p:nvPr/>
        </p:nvGrpSpPr>
        <p:grpSpPr>
          <a:xfrm>
            <a:off x="5961811" y="1888433"/>
            <a:ext cx="2597430" cy="1948072"/>
            <a:chOff x="151571" y="1285458"/>
            <a:chExt cx="2597430" cy="1948072"/>
          </a:xfrm>
        </p:grpSpPr>
        <p:sp>
          <p:nvSpPr>
            <p:cNvPr id="109" name="Rectangle 108">
              <a:extLst>
                <a:ext uri="{FF2B5EF4-FFF2-40B4-BE49-F238E27FC236}">
                  <a16:creationId xmlns:a16="http://schemas.microsoft.com/office/drawing/2014/main" id="{66A25B4F-43CC-4A54-A6DD-D84E1CC1E50D}"/>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11" name="Rectangle 110">
              <a:extLst>
                <a:ext uri="{FF2B5EF4-FFF2-40B4-BE49-F238E27FC236}">
                  <a16:creationId xmlns:a16="http://schemas.microsoft.com/office/drawing/2014/main" id="{1389F015-536E-4C39-9092-DBC8B1BDF2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12" name="Rectangle 111">
              <a:extLst>
                <a:ext uri="{FF2B5EF4-FFF2-40B4-BE49-F238E27FC236}">
                  <a16:creationId xmlns:a16="http://schemas.microsoft.com/office/drawing/2014/main" id="{2D73B7AB-CCBC-4FFC-993F-189B77C37878}"/>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13" name="Rectangle 112">
              <a:extLst>
                <a:ext uri="{FF2B5EF4-FFF2-40B4-BE49-F238E27FC236}">
                  <a16:creationId xmlns:a16="http://schemas.microsoft.com/office/drawing/2014/main" id="{6380073C-8196-44F5-8FC4-E978DDC1EEB1}"/>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14" name="Rectangle 113">
              <a:extLst>
                <a:ext uri="{FF2B5EF4-FFF2-40B4-BE49-F238E27FC236}">
                  <a16:creationId xmlns:a16="http://schemas.microsoft.com/office/drawing/2014/main" id="{0FAA9534-3EAB-4467-A547-009F35BFE6F4}"/>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15" name="Rectangle 114">
              <a:extLst>
                <a:ext uri="{FF2B5EF4-FFF2-40B4-BE49-F238E27FC236}">
                  <a16:creationId xmlns:a16="http://schemas.microsoft.com/office/drawing/2014/main" id="{E0825932-6C69-4E14-A0D9-3507E0F184B7}"/>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16" name="Rectangle 115">
              <a:extLst>
                <a:ext uri="{FF2B5EF4-FFF2-40B4-BE49-F238E27FC236}">
                  <a16:creationId xmlns:a16="http://schemas.microsoft.com/office/drawing/2014/main" id="{C7AF989F-0273-4FF8-9BFE-254647C2D27A}"/>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17" name="Rectangle 116">
              <a:extLst>
                <a:ext uri="{FF2B5EF4-FFF2-40B4-BE49-F238E27FC236}">
                  <a16:creationId xmlns:a16="http://schemas.microsoft.com/office/drawing/2014/main" id="{D754DE00-CFF9-449A-8365-787F83B329E8}"/>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cxnSp>
          <p:nvCxnSpPr>
            <p:cNvPr id="118" name="Straight Connector 117">
              <a:extLst>
                <a:ext uri="{FF2B5EF4-FFF2-40B4-BE49-F238E27FC236}">
                  <a16:creationId xmlns:a16="http://schemas.microsoft.com/office/drawing/2014/main" id="{3497EFA8-89A4-4A46-AAE8-7216FAC121F2}"/>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CE46A67-E4EB-4C84-9262-11ED7476AC6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D6ECFCF6-51F6-41E5-8C45-A7916E6794D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08" name="Rectangle 107">
              <a:extLst>
                <a:ext uri="{FF2B5EF4-FFF2-40B4-BE49-F238E27FC236}">
                  <a16:creationId xmlns:a16="http://schemas.microsoft.com/office/drawing/2014/main" id="{2B6F6047-4461-4586-8DD3-02B56A130335}"/>
                </a:ext>
              </a:extLst>
            </p:cNvPr>
            <p:cNvSpPr/>
            <p:nvPr/>
          </p:nvSpPr>
          <p:spPr>
            <a:xfrm>
              <a:off x="800930"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0" name="Rectangle 109">
              <a:extLst>
                <a:ext uri="{FF2B5EF4-FFF2-40B4-BE49-F238E27FC236}">
                  <a16:creationId xmlns:a16="http://schemas.microsoft.com/office/drawing/2014/main" id="{2D7022E1-6EF9-44C2-846E-6410EEFC1B03}"/>
                </a:ext>
              </a:extLst>
            </p:cNvPr>
            <p:cNvSpPr/>
            <p:nvPr/>
          </p:nvSpPr>
          <p:spPr>
            <a:xfrm>
              <a:off x="2099644"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21" name="Group 120">
            <a:extLst>
              <a:ext uri="{FF2B5EF4-FFF2-40B4-BE49-F238E27FC236}">
                <a16:creationId xmlns:a16="http://schemas.microsoft.com/office/drawing/2014/main" id="{1267FFEC-82A8-45EF-9F1C-B7F6246E1E46}"/>
              </a:ext>
            </a:extLst>
          </p:cNvPr>
          <p:cNvGrpSpPr/>
          <p:nvPr/>
        </p:nvGrpSpPr>
        <p:grpSpPr>
          <a:xfrm>
            <a:off x="151571" y="4240693"/>
            <a:ext cx="2597430" cy="1948072"/>
            <a:chOff x="151571" y="1285458"/>
            <a:chExt cx="2597430" cy="1948072"/>
          </a:xfrm>
        </p:grpSpPr>
        <p:sp>
          <p:nvSpPr>
            <p:cNvPr id="122" name="Rectangle 121">
              <a:extLst>
                <a:ext uri="{FF2B5EF4-FFF2-40B4-BE49-F238E27FC236}">
                  <a16:creationId xmlns:a16="http://schemas.microsoft.com/office/drawing/2014/main" id="{EB50B9EC-867E-48C4-8FDB-F8D4AA1D0EF1}"/>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24" name="Rectangle 123">
              <a:extLst>
                <a:ext uri="{FF2B5EF4-FFF2-40B4-BE49-F238E27FC236}">
                  <a16:creationId xmlns:a16="http://schemas.microsoft.com/office/drawing/2014/main" id="{562EA00E-C42C-4AFA-AC03-67628A136FEB}"/>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25" name="Rectangle 124">
              <a:extLst>
                <a:ext uri="{FF2B5EF4-FFF2-40B4-BE49-F238E27FC236}">
                  <a16:creationId xmlns:a16="http://schemas.microsoft.com/office/drawing/2014/main" id="{95465A62-22AB-4F0C-92D9-6002D6502F7A}"/>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26" name="Rectangle 125">
              <a:extLst>
                <a:ext uri="{FF2B5EF4-FFF2-40B4-BE49-F238E27FC236}">
                  <a16:creationId xmlns:a16="http://schemas.microsoft.com/office/drawing/2014/main" id="{D60DBD5D-C95A-42A4-8D21-5F943AC9368D}"/>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27" name="Rectangle 126">
              <a:extLst>
                <a:ext uri="{FF2B5EF4-FFF2-40B4-BE49-F238E27FC236}">
                  <a16:creationId xmlns:a16="http://schemas.microsoft.com/office/drawing/2014/main" id="{C396CBED-A5BF-42EB-8CB5-BE9859B4BFCE}"/>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29" name="Rectangle 128">
              <a:extLst>
                <a:ext uri="{FF2B5EF4-FFF2-40B4-BE49-F238E27FC236}">
                  <a16:creationId xmlns:a16="http://schemas.microsoft.com/office/drawing/2014/main" id="{454A06A2-107F-4561-81F2-6DB96AA84766}"/>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30" name="Rectangle 129">
              <a:extLst>
                <a:ext uri="{FF2B5EF4-FFF2-40B4-BE49-F238E27FC236}">
                  <a16:creationId xmlns:a16="http://schemas.microsoft.com/office/drawing/2014/main" id="{C2782C3D-B221-4DC9-860F-9D96447DAB83}"/>
                </a:ext>
              </a:extLst>
            </p:cNvPr>
            <p:cNvSpPr/>
            <p:nvPr/>
          </p:nvSpPr>
          <p:spPr>
            <a:xfrm>
              <a:off x="2099643" y="2584173"/>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1" name="Rectangle 130">
              <a:extLst>
                <a:ext uri="{FF2B5EF4-FFF2-40B4-BE49-F238E27FC236}">
                  <a16:creationId xmlns:a16="http://schemas.microsoft.com/office/drawing/2014/main" id="{DAC30AB9-244C-449F-B5E7-DED8DC5C4F86}"/>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34" name="Rectangle 133">
              <a:extLst>
                <a:ext uri="{FF2B5EF4-FFF2-40B4-BE49-F238E27FC236}">
                  <a16:creationId xmlns:a16="http://schemas.microsoft.com/office/drawing/2014/main" id="{9E3F6F59-352C-437E-9375-7D8B36922A24}"/>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28" name="Rectangle 127">
              <a:extLst>
                <a:ext uri="{FF2B5EF4-FFF2-40B4-BE49-F238E27FC236}">
                  <a16:creationId xmlns:a16="http://schemas.microsoft.com/office/drawing/2014/main" id="{7657E25E-DAF8-4CE2-A2A1-F00A76DF987F}"/>
                </a:ext>
              </a:extLst>
            </p:cNvPr>
            <p:cNvSpPr/>
            <p:nvPr/>
          </p:nvSpPr>
          <p:spPr>
            <a:xfrm>
              <a:off x="800929" y="2584173"/>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3" name="Rectangle 122">
              <a:extLst>
                <a:ext uri="{FF2B5EF4-FFF2-40B4-BE49-F238E27FC236}">
                  <a16:creationId xmlns:a16="http://schemas.microsoft.com/office/drawing/2014/main" id="{266D3C25-938D-4FD7-A339-A7AFD3A8754F}"/>
                </a:ext>
              </a:extLst>
            </p:cNvPr>
            <p:cNvSpPr/>
            <p:nvPr/>
          </p:nvSpPr>
          <p:spPr>
            <a:xfrm>
              <a:off x="1450287"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33" name="Straight Connector 132">
              <a:extLst>
                <a:ext uri="{FF2B5EF4-FFF2-40B4-BE49-F238E27FC236}">
                  <a16:creationId xmlns:a16="http://schemas.microsoft.com/office/drawing/2014/main" id="{26D43D20-41C2-4399-AF4B-DDFF8711756C}"/>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D7C0F4DD-0971-4584-BD7F-4CC1EC8ACC7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5" name="Group 134">
            <a:extLst>
              <a:ext uri="{FF2B5EF4-FFF2-40B4-BE49-F238E27FC236}">
                <a16:creationId xmlns:a16="http://schemas.microsoft.com/office/drawing/2014/main" id="{FCC0F7D4-0978-4528-99DB-017A68F51CEA}"/>
              </a:ext>
            </a:extLst>
          </p:cNvPr>
          <p:cNvGrpSpPr/>
          <p:nvPr/>
        </p:nvGrpSpPr>
        <p:grpSpPr>
          <a:xfrm>
            <a:off x="3066217" y="4240693"/>
            <a:ext cx="2597430" cy="1948072"/>
            <a:chOff x="151571" y="1285458"/>
            <a:chExt cx="2597430" cy="1948072"/>
          </a:xfrm>
        </p:grpSpPr>
        <p:sp>
          <p:nvSpPr>
            <p:cNvPr id="136" name="Rectangle 135">
              <a:extLst>
                <a:ext uri="{FF2B5EF4-FFF2-40B4-BE49-F238E27FC236}">
                  <a16:creationId xmlns:a16="http://schemas.microsoft.com/office/drawing/2014/main" id="{CC0FBBB6-002F-4582-8EFF-8C957707ED67}"/>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38" name="Rectangle 137">
              <a:extLst>
                <a:ext uri="{FF2B5EF4-FFF2-40B4-BE49-F238E27FC236}">
                  <a16:creationId xmlns:a16="http://schemas.microsoft.com/office/drawing/2014/main" id="{075AF5FE-A1AE-4BA1-8318-E7D3285E75F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40" name="Rectangle 139">
              <a:extLst>
                <a:ext uri="{FF2B5EF4-FFF2-40B4-BE49-F238E27FC236}">
                  <a16:creationId xmlns:a16="http://schemas.microsoft.com/office/drawing/2014/main" id="{821266E6-75A0-4AB8-A4BA-7C5340E3976C}"/>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41" name="Rectangle 140">
              <a:extLst>
                <a:ext uri="{FF2B5EF4-FFF2-40B4-BE49-F238E27FC236}">
                  <a16:creationId xmlns:a16="http://schemas.microsoft.com/office/drawing/2014/main" id="{89A85155-1FF8-4941-8023-3A1382B48EF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42" name="Rectangle 141">
              <a:extLst>
                <a:ext uri="{FF2B5EF4-FFF2-40B4-BE49-F238E27FC236}">
                  <a16:creationId xmlns:a16="http://schemas.microsoft.com/office/drawing/2014/main" id="{BD4B9500-0E8E-428C-AAA4-332492487F31}"/>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43" name="Rectangle 142">
              <a:extLst>
                <a:ext uri="{FF2B5EF4-FFF2-40B4-BE49-F238E27FC236}">
                  <a16:creationId xmlns:a16="http://schemas.microsoft.com/office/drawing/2014/main" id="{078A7E54-3804-43BE-BCCF-4AD7B2D3B444}"/>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44" name="Rectangle 143">
              <a:extLst>
                <a:ext uri="{FF2B5EF4-FFF2-40B4-BE49-F238E27FC236}">
                  <a16:creationId xmlns:a16="http://schemas.microsoft.com/office/drawing/2014/main" id="{511C3C45-05EB-4576-B4F5-D05388ACD199}"/>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45" name="Rectangle 144">
              <a:extLst>
                <a:ext uri="{FF2B5EF4-FFF2-40B4-BE49-F238E27FC236}">
                  <a16:creationId xmlns:a16="http://schemas.microsoft.com/office/drawing/2014/main" id="{F76F99FA-BC8E-4B0D-8B3F-A09AC0A69E70}"/>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cxnSp>
          <p:nvCxnSpPr>
            <p:cNvPr id="146" name="Straight Connector 145">
              <a:extLst>
                <a:ext uri="{FF2B5EF4-FFF2-40B4-BE49-F238E27FC236}">
                  <a16:creationId xmlns:a16="http://schemas.microsoft.com/office/drawing/2014/main" id="{DBA8657E-4538-46F3-8C62-53AC85601FB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9DDD5DB-646C-42D1-8A8B-3F50F1C7F4AC}"/>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id="{AD11A306-C85B-49F2-8C40-AE937D91212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37" name="Rectangle 136">
              <a:extLst>
                <a:ext uri="{FF2B5EF4-FFF2-40B4-BE49-F238E27FC236}">
                  <a16:creationId xmlns:a16="http://schemas.microsoft.com/office/drawing/2014/main" id="{50DEDB65-CBD4-4949-8101-2586C0A778B9}"/>
                </a:ext>
              </a:extLst>
            </p:cNvPr>
            <p:cNvSpPr/>
            <p:nvPr/>
          </p:nvSpPr>
          <p:spPr>
            <a:xfrm>
              <a:off x="1450287"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9" name="Rectangle 138">
              <a:extLst>
                <a:ext uri="{FF2B5EF4-FFF2-40B4-BE49-F238E27FC236}">
                  <a16:creationId xmlns:a16="http://schemas.microsoft.com/office/drawing/2014/main" id="{3CFC4C35-FD67-4C03-ACE5-96EC76C59921}"/>
                </a:ext>
              </a:extLst>
            </p:cNvPr>
            <p:cNvSpPr/>
            <p:nvPr/>
          </p:nvSpPr>
          <p:spPr>
            <a:xfrm>
              <a:off x="800929" y="1934816"/>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49" name="Group 148">
            <a:extLst>
              <a:ext uri="{FF2B5EF4-FFF2-40B4-BE49-F238E27FC236}">
                <a16:creationId xmlns:a16="http://schemas.microsoft.com/office/drawing/2014/main" id="{9DA33E91-0E24-48A8-AE45-EE0A864967CE}"/>
              </a:ext>
            </a:extLst>
          </p:cNvPr>
          <p:cNvGrpSpPr/>
          <p:nvPr/>
        </p:nvGrpSpPr>
        <p:grpSpPr>
          <a:xfrm>
            <a:off x="5961811" y="4240693"/>
            <a:ext cx="2597430" cy="1948072"/>
            <a:chOff x="151571" y="1285458"/>
            <a:chExt cx="2597430" cy="1948072"/>
          </a:xfrm>
        </p:grpSpPr>
        <p:sp>
          <p:nvSpPr>
            <p:cNvPr id="151" name="Rectangle 150">
              <a:extLst>
                <a:ext uri="{FF2B5EF4-FFF2-40B4-BE49-F238E27FC236}">
                  <a16:creationId xmlns:a16="http://schemas.microsoft.com/office/drawing/2014/main" id="{4AF20A59-2F26-474C-9B5E-826943442DDB}"/>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52" name="Rectangle 151">
              <a:extLst>
                <a:ext uri="{FF2B5EF4-FFF2-40B4-BE49-F238E27FC236}">
                  <a16:creationId xmlns:a16="http://schemas.microsoft.com/office/drawing/2014/main" id="{A7D60F57-913B-4220-9E14-1603C094527C}"/>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53" name="Rectangle 152">
              <a:extLst>
                <a:ext uri="{FF2B5EF4-FFF2-40B4-BE49-F238E27FC236}">
                  <a16:creationId xmlns:a16="http://schemas.microsoft.com/office/drawing/2014/main" id="{9320D2D0-3860-4FE6-8642-04EB04C0EE47}"/>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55" name="Rectangle 154">
              <a:extLst>
                <a:ext uri="{FF2B5EF4-FFF2-40B4-BE49-F238E27FC236}">
                  <a16:creationId xmlns:a16="http://schemas.microsoft.com/office/drawing/2014/main" id="{553265D5-8E10-4BA1-BBE8-A8996D6CB8A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56" name="Rectangle 155">
              <a:extLst>
                <a:ext uri="{FF2B5EF4-FFF2-40B4-BE49-F238E27FC236}">
                  <a16:creationId xmlns:a16="http://schemas.microsoft.com/office/drawing/2014/main" id="{50DF1B09-22CE-47A8-AE1B-20E1FFD217D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57" name="Rectangle 156">
              <a:extLst>
                <a:ext uri="{FF2B5EF4-FFF2-40B4-BE49-F238E27FC236}">
                  <a16:creationId xmlns:a16="http://schemas.microsoft.com/office/drawing/2014/main" id="{B039A751-3F38-44A8-8D05-BC5928252B69}"/>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58" name="Rectangle 157">
              <a:extLst>
                <a:ext uri="{FF2B5EF4-FFF2-40B4-BE49-F238E27FC236}">
                  <a16:creationId xmlns:a16="http://schemas.microsoft.com/office/drawing/2014/main" id="{D0CB51A7-D6CA-4F9C-B1BB-94CE40AB4856}"/>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59" name="Rectangle 158">
              <a:extLst>
                <a:ext uri="{FF2B5EF4-FFF2-40B4-BE49-F238E27FC236}">
                  <a16:creationId xmlns:a16="http://schemas.microsoft.com/office/drawing/2014/main" id="{8D7B0127-C777-4B91-A7EC-5B01C9C1BCDC}"/>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cxnSp>
          <p:nvCxnSpPr>
            <p:cNvPr id="160" name="Straight Connector 159">
              <a:extLst>
                <a:ext uri="{FF2B5EF4-FFF2-40B4-BE49-F238E27FC236}">
                  <a16:creationId xmlns:a16="http://schemas.microsoft.com/office/drawing/2014/main" id="{D7F1906F-684D-4AD7-8838-F4034F76F2D9}"/>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1B44D59-2667-407B-A207-35D4FF28DF89}"/>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F3C170F5-13D5-4205-A0D2-A40058F187D8}"/>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50" name="Rectangle 149">
              <a:extLst>
                <a:ext uri="{FF2B5EF4-FFF2-40B4-BE49-F238E27FC236}">
                  <a16:creationId xmlns:a16="http://schemas.microsoft.com/office/drawing/2014/main" id="{45BFB0E3-361F-4153-8374-D319F9A458D9}"/>
                </a:ext>
              </a:extLst>
            </p:cNvPr>
            <p:cNvSpPr/>
            <p:nvPr/>
          </p:nvSpPr>
          <p:spPr>
            <a:xfrm>
              <a:off x="800930" y="1285459"/>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4" name="Rectangle 153">
              <a:extLst>
                <a:ext uri="{FF2B5EF4-FFF2-40B4-BE49-F238E27FC236}">
                  <a16:creationId xmlns:a16="http://schemas.microsoft.com/office/drawing/2014/main" id="{82F40E72-BA4F-4720-B226-F3D5E4E395B5}"/>
                </a:ext>
              </a:extLst>
            </p:cNvPr>
            <p:cNvSpPr/>
            <p:nvPr/>
          </p:nvSpPr>
          <p:spPr>
            <a:xfrm>
              <a:off x="1450286" y="1934816"/>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sp>
        <p:nvSpPr>
          <p:cNvPr id="87" name="Title 1">
            <a:extLst>
              <a:ext uri="{FF2B5EF4-FFF2-40B4-BE49-F238E27FC236}">
                <a16:creationId xmlns:a16="http://schemas.microsoft.com/office/drawing/2014/main" id="{5CC80357-8863-42F7-955C-34502F991771}"/>
              </a:ext>
            </a:extLst>
          </p:cNvPr>
          <p:cNvSpPr txBox="1">
            <a:spLocks/>
          </p:cNvSpPr>
          <p:nvPr/>
        </p:nvSpPr>
        <p:spPr>
          <a:xfrm>
            <a:off x="151572" y="957814"/>
            <a:ext cx="7886700" cy="6950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t>Fill in the blanks to complete the following subtractions.</a:t>
            </a:r>
          </a:p>
        </p:txBody>
      </p:sp>
    </p:spTree>
    <p:extLst>
      <p:ext uri="{BB962C8B-B14F-4D97-AF65-F5344CB8AC3E}">
        <p14:creationId xmlns:p14="http://schemas.microsoft.com/office/powerpoint/2010/main" val="409805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7886700" cy="695048"/>
          </a:xfrm>
        </p:spPr>
        <p:txBody>
          <a:bodyPr/>
          <a:lstStyle/>
          <a:p>
            <a:r>
              <a:rPr lang="en-GB" u="sng" dirty="0"/>
              <a:t>Subtraction Practice</a:t>
            </a:r>
          </a:p>
        </p:txBody>
      </p:sp>
      <p:grpSp>
        <p:nvGrpSpPr>
          <p:cNvPr id="92" name="Group 91">
            <a:extLst>
              <a:ext uri="{FF2B5EF4-FFF2-40B4-BE49-F238E27FC236}">
                <a16:creationId xmlns:a16="http://schemas.microsoft.com/office/drawing/2014/main" id="{83603974-0897-4ACB-B261-44B779AAE95D}"/>
              </a:ext>
            </a:extLst>
          </p:cNvPr>
          <p:cNvGrpSpPr/>
          <p:nvPr/>
        </p:nvGrpSpPr>
        <p:grpSpPr>
          <a:xfrm>
            <a:off x="130031" y="1888433"/>
            <a:ext cx="2597430" cy="1948072"/>
            <a:chOff x="151571" y="1285458"/>
            <a:chExt cx="2597430" cy="1948072"/>
          </a:xfrm>
        </p:grpSpPr>
        <p:sp>
          <p:nvSpPr>
            <p:cNvPr id="4" name="Rectangle 3">
              <a:extLst>
                <a:ext uri="{FF2B5EF4-FFF2-40B4-BE49-F238E27FC236}">
                  <a16:creationId xmlns:a16="http://schemas.microsoft.com/office/drawing/2014/main" id="{AF4FA75D-8EE2-4362-9A43-4CAE64B43689}"/>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5" name="Rectangle 4">
              <a:extLst>
                <a:ext uri="{FF2B5EF4-FFF2-40B4-BE49-F238E27FC236}">
                  <a16:creationId xmlns:a16="http://schemas.microsoft.com/office/drawing/2014/main" id="{4CACDFBA-D6E0-4321-A1A9-6BE9F1AC23E3}"/>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6" name="Rectangle 5">
              <a:extLst>
                <a:ext uri="{FF2B5EF4-FFF2-40B4-BE49-F238E27FC236}">
                  <a16:creationId xmlns:a16="http://schemas.microsoft.com/office/drawing/2014/main" id="{22F448D7-5102-46CB-92C7-219A60FF1624}"/>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7" name="Rectangle 6">
              <a:extLst>
                <a:ext uri="{FF2B5EF4-FFF2-40B4-BE49-F238E27FC236}">
                  <a16:creationId xmlns:a16="http://schemas.microsoft.com/office/drawing/2014/main" id="{A3D910D9-E7DA-4DAE-A133-83EDE06BD6A2}"/>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8" name="Rectangle 7">
              <a:extLst>
                <a:ext uri="{FF2B5EF4-FFF2-40B4-BE49-F238E27FC236}">
                  <a16:creationId xmlns:a16="http://schemas.microsoft.com/office/drawing/2014/main" id="{4DA49F25-2DF3-4A1F-972D-D0B70AA926A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9" name="Rectangle 8">
              <a:extLst>
                <a:ext uri="{FF2B5EF4-FFF2-40B4-BE49-F238E27FC236}">
                  <a16:creationId xmlns:a16="http://schemas.microsoft.com/office/drawing/2014/main" id="{EBE2001F-53C4-4D2A-AE6A-1EC3536570B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0" name="Rectangle 9">
              <a:extLst>
                <a:ext uri="{FF2B5EF4-FFF2-40B4-BE49-F238E27FC236}">
                  <a16:creationId xmlns:a16="http://schemas.microsoft.com/office/drawing/2014/main" id="{398101E6-548B-40CD-928B-13F74460D17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 name="Rectangle 10">
              <a:extLst>
                <a:ext uri="{FF2B5EF4-FFF2-40B4-BE49-F238E27FC236}">
                  <a16:creationId xmlns:a16="http://schemas.microsoft.com/office/drawing/2014/main" id="{4734EDF9-1291-48BF-B534-325731B520A8}"/>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 name="Rectangle 11">
              <a:extLst>
                <a:ext uri="{FF2B5EF4-FFF2-40B4-BE49-F238E27FC236}">
                  <a16:creationId xmlns:a16="http://schemas.microsoft.com/office/drawing/2014/main" id="{8081B548-1700-4CAE-9E88-FA2FF9A85727}"/>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7" name="Rectangle 16">
              <a:extLst>
                <a:ext uri="{FF2B5EF4-FFF2-40B4-BE49-F238E27FC236}">
                  <a16:creationId xmlns:a16="http://schemas.microsoft.com/office/drawing/2014/main" id="{A6DE8538-E7A2-460C-9629-1F289B85098A}"/>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cxnSp>
          <p:nvCxnSpPr>
            <p:cNvPr id="14" name="Straight Connector 13">
              <a:extLst>
                <a:ext uri="{FF2B5EF4-FFF2-40B4-BE49-F238E27FC236}">
                  <a16:creationId xmlns:a16="http://schemas.microsoft.com/office/drawing/2014/main" id="{18B6D424-2806-4F53-8F38-B9C7C06B93D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771757-A7FC-4337-861B-62793AD816D3}"/>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90">
              <a:extLst>
                <a:ext uri="{FF2B5EF4-FFF2-40B4-BE49-F238E27FC236}">
                  <a16:creationId xmlns:a16="http://schemas.microsoft.com/office/drawing/2014/main" id="{D3F41593-0D9C-47E9-A9A2-63EDADCCD562}"/>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93" name="Group 92">
            <a:extLst>
              <a:ext uri="{FF2B5EF4-FFF2-40B4-BE49-F238E27FC236}">
                <a16:creationId xmlns:a16="http://schemas.microsoft.com/office/drawing/2014/main" id="{BF8A39E1-C821-46D6-BB85-431D59C43E84}"/>
              </a:ext>
            </a:extLst>
          </p:cNvPr>
          <p:cNvGrpSpPr/>
          <p:nvPr/>
        </p:nvGrpSpPr>
        <p:grpSpPr>
          <a:xfrm>
            <a:off x="2899365" y="1888433"/>
            <a:ext cx="2597430" cy="1948072"/>
            <a:chOff x="151571" y="1285458"/>
            <a:chExt cx="2597430" cy="1948072"/>
          </a:xfrm>
        </p:grpSpPr>
        <p:sp>
          <p:nvSpPr>
            <p:cNvPr id="94" name="Rectangle 93">
              <a:extLst>
                <a:ext uri="{FF2B5EF4-FFF2-40B4-BE49-F238E27FC236}">
                  <a16:creationId xmlns:a16="http://schemas.microsoft.com/office/drawing/2014/main" id="{CB060B89-DFF4-4982-9280-26EE7B5BDF7B}"/>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95" name="Rectangle 94">
              <a:extLst>
                <a:ext uri="{FF2B5EF4-FFF2-40B4-BE49-F238E27FC236}">
                  <a16:creationId xmlns:a16="http://schemas.microsoft.com/office/drawing/2014/main" id="{1955B2B1-6B78-4993-A8D7-B0EB377A757B}"/>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96" name="Rectangle 95">
              <a:extLst>
                <a:ext uri="{FF2B5EF4-FFF2-40B4-BE49-F238E27FC236}">
                  <a16:creationId xmlns:a16="http://schemas.microsoft.com/office/drawing/2014/main" id="{107E2930-53D2-4FE6-B495-ACB8A88532A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97" name="Rectangle 96">
              <a:extLst>
                <a:ext uri="{FF2B5EF4-FFF2-40B4-BE49-F238E27FC236}">
                  <a16:creationId xmlns:a16="http://schemas.microsoft.com/office/drawing/2014/main" id="{37B1ACBB-F3D6-4510-917C-6C685870F6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98" name="Rectangle 97">
              <a:extLst>
                <a:ext uri="{FF2B5EF4-FFF2-40B4-BE49-F238E27FC236}">
                  <a16:creationId xmlns:a16="http://schemas.microsoft.com/office/drawing/2014/main" id="{588CAADF-807E-4446-8323-30FC8F0503B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99" name="Rectangle 98">
              <a:extLst>
                <a:ext uri="{FF2B5EF4-FFF2-40B4-BE49-F238E27FC236}">
                  <a16:creationId xmlns:a16="http://schemas.microsoft.com/office/drawing/2014/main" id="{AC0B1E48-DF30-45E2-980E-136095FBCA57}"/>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00" name="Rectangle 99">
              <a:extLst>
                <a:ext uri="{FF2B5EF4-FFF2-40B4-BE49-F238E27FC236}">
                  <a16:creationId xmlns:a16="http://schemas.microsoft.com/office/drawing/2014/main" id="{BD5CC805-8930-4F3A-812E-35C7C6D9652E}"/>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1" name="Rectangle 100">
              <a:extLst>
                <a:ext uri="{FF2B5EF4-FFF2-40B4-BE49-F238E27FC236}">
                  <a16:creationId xmlns:a16="http://schemas.microsoft.com/office/drawing/2014/main" id="{A4B1841E-EEA7-4C46-A573-CAD3CE9DAEBC}"/>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2" name="Rectangle 101">
              <a:extLst>
                <a:ext uri="{FF2B5EF4-FFF2-40B4-BE49-F238E27FC236}">
                  <a16:creationId xmlns:a16="http://schemas.microsoft.com/office/drawing/2014/main" id="{8212E7F3-998C-4533-95E7-6B87BE88C8F3}"/>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3" name="Rectangle 102">
              <a:extLst>
                <a:ext uri="{FF2B5EF4-FFF2-40B4-BE49-F238E27FC236}">
                  <a16:creationId xmlns:a16="http://schemas.microsoft.com/office/drawing/2014/main" id="{59A6FCB2-4042-4926-B518-2CE06EAC4DCF}"/>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cxnSp>
          <p:nvCxnSpPr>
            <p:cNvPr id="104" name="Straight Connector 103">
              <a:extLst>
                <a:ext uri="{FF2B5EF4-FFF2-40B4-BE49-F238E27FC236}">
                  <a16:creationId xmlns:a16="http://schemas.microsoft.com/office/drawing/2014/main" id="{BF806CC7-AB27-4444-A47C-554C6BB3661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CAF17D8-BCAF-4C29-9007-704CC4652AD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9E6E173C-3925-4EAF-9F1A-E9410CD6EBE3}"/>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07" name="Group 106">
            <a:extLst>
              <a:ext uri="{FF2B5EF4-FFF2-40B4-BE49-F238E27FC236}">
                <a16:creationId xmlns:a16="http://schemas.microsoft.com/office/drawing/2014/main" id="{7BF4040B-B7FF-45DC-B161-D28A08BFDEDD}"/>
              </a:ext>
            </a:extLst>
          </p:cNvPr>
          <p:cNvGrpSpPr/>
          <p:nvPr/>
        </p:nvGrpSpPr>
        <p:grpSpPr>
          <a:xfrm>
            <a:off x="5767181" y="1888433"/>
            <a:ext cx="2597430" cy="1948072"/>
            <a:chOff x="151571" y="1285458"/>
            <a:chExt cx="2597430" cy="1948072"/>
          </a:xfrm>
        </p:grpSpPr>
        <p:sp>
          <p:nvSpPr>
            <p:cNvPr id="108" name="Rectangle 107">
              <a:extLst>
                <a:ext uri="{FF2B5EF4-FFF2-40B4-BE49-F238E27FC236}">
                  <a16:creationId xmlns:a16="http://schemas.microsoft.com/office/drawing/2014/main" id="{2B6F6047-4461-4586-8DD3-02B56A130335}"/>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09" name="Rectangle 108">
              <a:extLst>
                <a:ext uri="{FF2B5EF4-FFF2-40B4-BE49-F238E27FC236}">
                  <a16:creationId xmlns:a16="http://schemas.microsoft.com/office/drawing/2014/main" id="{66A25B4F-43CC-4A54-A6DD-D84E1CC1E50D}"/>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10" name="Rectangle 109">
              <a:extLst>
                <a:ext uri="{FF2B5EF4-FFF2-40B4-BE49-F238E27FC236}">
                  <a16:creationId xmlns:a16="http://schemas.microsoft.com/office/drawing/2014/main" id="{2D7022E1-6EF9-44C2-846E-6410EEFC1B03}"/>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111" name="Rectangle 110">
              <a:extLst>
                <a:ext uri="{FF2B5EF4-FFF2-40B4-BE49-F238E27FC236}">
                  <a16:creationId xmlns:a16="http://schemas.microsoft.com/office/drawing/2014/main" id="{1389F015-536E-4C39-9092-DBC8B1BDF2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12" name="Rectangle 111">
              <a:extLst>
                <a:ext uri="{FF2B5EF4-FFF2-40B4-BE49-F238E27FC236}">
                  <a16:creationId xmlns:a16="http://schemas.microsoft.com/office/drawing/2014/main" id="{2D73B7AB-CCBC-4FFC-993F-189B77C37878}"/>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13" name="Rectangle 112">
              <a:extLst>
                <a:ext uri="{FF2B5EF4-FFF2-40B4-BE49-F238E27FC236}">
                  <a16:creationId xmlns:a16="http://schemas.microsoft.com/office/drawing/2014/main" id="{6380073C-8196-44F5-8FC4-E978DDC1EEB1}"/>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14" name="Rectangle 113">
              <a:extLst>
                <a:ext uri="{FF2B5EF4-FFF2-40B4-BE49-F238E27FC236}">
                  <a16:creationId xmlns:a16="http://schemas.microsoft.com/office/drawing/2014/main" id="{0FAA9534-3EAB-4467-A547-009F35BFE6F4}"/>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5" name="Rectangle 114">
              <a:extLst>
                <a:ext uri="{FF2B5EF4-FFF2-40B4-BE49-F238E27FC236}">
                  <a16:creationId xmlns:a16="http://schemas.microsoft.com/office/drawing/2014/main" id="{E0825932-6C69-4E14-A0D9-3507E0F184B7}"/>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6" name="Rectangle 115">
              <a:extLst>
                <a:ext uri="{FF2B5EF4-FFF2-40B4-BE49-F238E27FC236}">
                  <a16:creationId xmlns:a16="http://schemas.microsoft.com/office/drawing/2014/main" id="{C7AF989F-0273-4FF8-9BFE-254647C2D27A}"/>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7" name="Rectangle 116">
              <a:extLst>
                <a:ext uri="{FF2B5EF4-FFF2-40B4-BE49-F238E27FC236}">
                  <a16:creationId xmlns:a16="http://schemas.microsoft.com/office/drawing/2014/main" id="{D754DE00-CFF9-449A-8365-787F83B329E8}"/>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cxnSp>
          <p:nvCxnSpPr>
            <p:cNvPr id="118" name="Straight Connector 117">
              <a:extLst>
                <a:ext uri="{FF2B5EF4-FFF2-40B4-BE49-F238E27FC236}">
                  <a16:creationId xmlns:a16="http://schemas.microsoft.com/office/drawing/2014/main" id="{3497EFA8-89A4-4A46-AAE8-7216FAC121F2}"/>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CE46A67-E4EB-4C84-9262-11ED7476AC6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D6ECFCF6-51F6-41E5-8C45-A7916E6794D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3" name="Group 2">
            <a:extLst>
              <a:ext uri="{FF2B5EF4-FFF2-40B4-BE49-F238E27FC236}">
                <a16:creationId xmlns:a16="http://schemas.microsoft.com/office/drawing/2014/main" id="{FEBE81F9-AD9C-47FB-9733-A730B12E3C8B}"/>
              </a:ext>
            </a:extLst>
          </p:cNvPr>
          <p:cNvGrpSpPr/>
          <p:nvPr/>
        </p:nvGrpSpPr>
        <p:grpSpPr>
          <a:xfrm>
            <a:off x="130031" y="4240693"/>
            <a:ext cx="2597430" cy="1948072"/>
            <a:chOff x="144107" y="4240693"/>
            <a:chExt cx="2597430" cy="1948072"/>
          </a:xfrm>
        </p:grpSpPr>
        <p:sp>
          <p:nvSpPr>
            <p:cNvPr id="125" name="Rectangle 124">
              <a:extLst>
                <a:ext uri="{FF2B5EF4-FFF2-40B4-BE49-F238E27FC236}">
                  <a16:creationId xmlns:a16="http://schemas.microsoft.com/office/drawing/2014/main" id="{95465A62-22AB-4F0C-92D9-6002D6502F7A}"/>
                </a:ext>
              </a:extLst>
            </p:cNvPr>
            <p:cNvSpPr/>
            <p:nvPr/>
          </p:nvSpPr>
          <p:spPr>
            <a:xfrm>
              <a:off x="793465"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26" name="Rectangle 125">
              <a:extLst>
                <a:ext uri="{FF2B5EF4-FFF2-40B4-BE49-F238E27FC236}">
                  <a16:creationId xmlns:a16="http://schemas.microsoft.com/office/drawing/2014/main" id="{D60DBD5D-C95A-42A4-8D21-5F943AC9368D}"/>
                </a:ext>
              </a:extLst>
            </p:cNvPr>
            <p:cNvSpPr/>
            <p:nvPr/>
          </p:nvSpPr>
          <p:spPr>
            <a:xfrm>
              <a:off x="1442822"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127" name="Rectangle 126">
              <a:extLst>
                <a:ext uri="{FF2B5EF4-FFF2-40B4-BE49-F238E27FC236}">
                  <a16:creationId xmlns:a16="http://schemas.microsoft.com/office/drawing/2014/main" id="{C396CBED-A5BF-42EB-8CB5-BE9859B4BFCE}"/>
                </a:ext>
              </a:extLst>
            </p:cNvPr>
            <p:cNvSpPr/>
            <p:nvPr/>
          </p:nvSpPr>
          <p:spPr>
            <a:xfrm>
              <a:off x="2092179"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28" name="Rectangle 127">
              <a:extLst>
                <a:ext uri="{FF2B5EF4-FFF2-40B4-BE49-F238E27FC236}">
                  <a16:creationId xmlns:a16="http://schemas.microsoft.com/office/drawing/2014/main" id="{7657E25E-DAF8-4CE2-A2A1-F00A76DF987F}"/>
                </a:ext>
              </a:extLst>
            </p:cNvPr>
            <p:cNvSpPr/>
            <p:nvPr/>
          </p:nvSpPr>
          <p:spPr>
            <a:xfrm>
              <a:off x="793465"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9" name="Rectangle 128">
              <a:extLst>
                <a:ext uri="{FF2B5EF4-FFF2-40B4-BE49-F238E27FC236}">
                  <a16:creationId xmlns:a16="http://schemas.microsoft.com/office/drawing/2014/main" id="{454A06A2-107F-4561-81F2-6DB96AA84766}"/>
                </a:ext>
              </a:extLst>
            </p:cNvPr>
            <p:cNvSpPr/>
            <p:nvPr/>
          </p:nvSpPr>
          <p:spPr>
            <a:xfrm>
              <a:off x="1442822"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0" name="Rectangle 129">
              <a:extLst>
                <a:ext uri="{FF2B5EF4-FFF2-40B4-BE49-F238E27FC236}">
                  <a16:creationId xmlns:a16="http://schemas.microsoft.com/office/drawing/2014/main" id="{C2782C3D-B221-4DC9-860F-9D96447DAB83}"/>
                </a:ext>
              </a:extLst>
            </p:cNvPr>
            <p:cNvSpPr/>
            <p:nvPr/>
          </p:nvSpPr>
          <p:spPr>
            <a:xfrm>
              <a:off x="2092179"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1" name="Rectangle 130">
              <a:extLst>
                <a:ext uri="{FF2B5EF4-FFF2-40B4-BE49-F238E27FC236}">
                  <a16:creationId xmlns:a16="http://schemas.microsoft.com/office/drawing/2014/main" id="{DAC30AB9-244C-449F-B5E7-DED8DC5C4F86}"/>
                </a:ext>
              </a:extLst>
            </p:cNvPr>
            <p:cNvSpPr/>
            <p:nvPr/>
          </p:nvSpPr>
          <p:spPr>
            <a:xfrm>
              <a:off x="144108" y="424069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32" name="Straight Connector 131">
              <a:extLst>
                <a:ext uri="{FF2B5EF4-FFF2-40B4-BE49-F238E27FC236}">
                  <a16:creationId xmlns:a16="http://schemas.microsoft.com/office/drawing/2014/main" id="{D7C0F4DD-0971-4584-BD7F-4CC1EC8ACC7F}"/>
                </a:ext>
              </a:extLst>
            </p:cNvPr>
            <p:cNvCxnSpPr/>
            <p:nvPr/>
          </p:nvCxnSpPr>
          <p:spPr>
            <a:xfrm>
              <a:off x="793465"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26D43D20-41C2-4399-AF4B-DDFF8711756C}"/>
                </a:ext>
              </a:extLst>
            </p:cNvPr>
            <p:cNvCxnSpPr/>
            <p:nvPr/>
          </p:nvCxnSpPr>
          <p:spPr>
            <a:xfrm>
              <a:off x="793465"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9E3F6F59-352C-437E-9375-7D8B36922A24}"/>
                </a:ext>
              </a:extLst>
            </p:cNvPr>
            <p:cNvSpPr/>
            <p:nvPr/>
          </p:nvSpPr>
          <p:spPr>
            <a:xfrm>
              <a:off x="144107"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22" name="Rectangle 121">
              <a:extLst>
                <a:ext uri="{FF2B5EF4-FFF2-40B4-BE49-F238E27FC236}">
                  <a16:creationId xmlns:a16="http://schemas.microsoft.com/office/drawing/2014/main" id="{EB50B9EC-867E-48C4-8FDB-F8D4AA1D0EF1}"/>
                </a:ext>
              </a:extLst>
            </p:cNvPr>
            <p:cNvSpPr/>
            <p:nvPr/>
          </p:nvSpPr>
          <p:spPr>
            <a:xfrm>
              <a:off x="793466"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3" name="Rectangle 122">
              <a:extLst>
                <a:ext uri="{FF2B5EF4-FFF2-40B4-BE49-F238E27FC236}">
                  <a16:creationId xmlns:a16="http://schemas.microsoft.com/office/drawing/2014/main" id="{266D3C25-938D-4FD7-A339-A7AFD3A8754F}"/>
                </a:ext>
              </a:extLst>
            </p:cNvPr>
            <p:cNvSpPr/>
            <p:nvPr/>
          </p:nvSpPr>
          <p:spPr>
            <a:xfrm>
              <a:off x="1442823"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4" name="Rectangle 123">
              <a:extLst>
                <a:ext uri="{FF2B5EF4-FFF2-40B4-BE49-F238E27FC236}">
                  <a16:creationId xmlns:a16="http://schemas.microsoft.com/office/drawing/2014/main" id="{562EA00E-C42C-4AFA-AC03-67628A136FEB}"/>
                </a:ext>
              </a:extLst>
            </p:cNvPr>
            <p:cNvSpPr/>
            <p:nvPr/>
          </p:nvSpPr>
          <p:spPr>
            <a:xfrm>
              <a:off x="2092180"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3" name="Group 12">
            <a:extLst>
              <a:ext uri="{FF2B5EF4-FFF2-40B4-BE49-F238E27FC236}">
                <a16:creationId xmlns:a16="http://schemas.microsoft.com/office/drawing/2014/main" id="{070725E4-715B-403C-BC57-25E30D614749}"/>
              </a:ext>
            </a:extLst>
          </p:cNvPr>
          <p:cNvGrpSpPr/>
          <p:nvPr/>
        </p:nvGrpSpPr>
        <p:grpSpPr>
          <a:xfrm>
            <a:off x="2899365" y="4240694"/>
            <a:ext cx="2597430" cy="1948071"/>
            <a:chOff x="3066217" y="4240694"/>
            <a:chExt cx="2597430" cy="1948071"/>
          </a:xfrm>
        </p:grpSpPr>
        <p:sp>
          <p:nvSpPr>
            <p:cNvPr id="139" name="Rectangle 138">
              <a:extLst>
                <a:ext uri="{FF2B5EF4-FFF2-40B4-BE49-F238E27FC236}">
                  <a16:creationId xmlns:a16="http://schemas.microsoft.com/office/drawing/2014/main" id="{3CFC4C35-FD67-4C03-ACE5-96EC76C59921}"/>
                </a:ext>
              </a:extLst>
            </p:cNvPr>
            <p:cNvSpPr/>
            <p:nvPr/>
          </p:nvSpPr>
          <p:spPr>
            <a:xfrm>
              <a:off x="3715575"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40" name="Rectangle 139">
              <a:extLst>
                <a:ext uri="{FF2B5EF4-FFF2-40B4-BE49-F238E27FC236}">
                  <a16:creationId xmlns:a16="http://schemas.microsoft.com/office/drawing/2014/main" id="{821266E6-75A0-4AB8-A4BA-7C5340E3976C}"/>
                </a:ext>
              </a:extLst>
            </p:cNvPr>
            <p:cNvSpPr/>
            <p:nvPr/>
          </p:nvSpPr>
          <p:spPr>
            <a:xfrm>
              <a:off x="4364932"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141" name="Rectangle 140">
              <a:extLst>
                <a:ext uri="{FF2B5EF4-FFF2-40B4-BE49-F238E27FC236}">
                  <a16:creationId xmlns:a16="http://schemas.microsoft.com/office/drawing/2014/main" id="{89A85155-1FF8-4941-8023-3A1382B48EF9}"/>
                </a:ext>
              </a:extLst>
            </p:cNvPr>
            <p:cNvSpPr/>
            <p:nvPr/>
          </p:nvSpPr>
          <p:spPr>
            <a:xfrm>
              <a:off x="5014289"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42" name="Rectangle 141">
              <a:extLst>
                <a:ext uri="{FF2B5EF4-FFF2-40B4-BE49-F238E27FC236}">
                  <a16:creationId xmlns:a16="http://schemas.microsoft.com/office/drawing/2014/main" id="{BD4B9500-0E8E-428C-AAA4-332492487F31}"/>
                </a:ext>
              </a:extLst>
            </p:cNvPr>
            <p:cNvSpPr/>
            <p:nvPr/>
          </p:nvSpPr>
          <p:spPr>
            <a:xfrm>
              <a:off x="3715575"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3" name="Rectangle 142">
              <a:extLst>
                <a:ext uri="{FF2B5EF4-FFF2-40B4-BE49-F238E27FC236}">
                  <a16:creationId xmlns:a16="http://schemas.microsoft.com/office/drawing/2014/main" id="{078A7E54-3804-43BE-BCCF-4AD7B2D3B444}"/>
                </a:ext>
              </a:extLst>
            </p:cNvPr>
            <p:cNvSpPr/>
            <p:nvPr/>
          </p:nvSpPr>
          <p:spPr>
            <a:xfrm>
              <a:off x="4364932"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4" name="Rectangle 143">
              <a:extLst>
                <a:ext uri="{FF2B5EF4-FFF2-40B4-BE49-F238E27FC236}">
                  <a16:creationId xmlns:a16="http://schemas.microsoft.com/office/drawing/2014/main" id="{511C3C45-05EB-4576-B4F5-D05388ACD199}"/>
                </a:ext>
              </a:extLst>
            </p:cNvPr>
            <p:cNvSpPr/>
            <p:nvPr/>
          </p:nvSpPr>
          <p:spPr>
            <a:xfrm>
              <a:off x="5014289"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46" name="Straight Connector 145">
              <a:extLst>
                <a:ext uri="{FF2B5EF4-FFF2-40B4-BE49-F238E27FC236}">
                  <a16:creationId xmlns:a16="http://schemas.microsoft.com/office/drawing/2014/main" id="{DBA8657E-4538-46F3-8C62-53AC85601FB0}"/>
                </a:ext>
              </a:extLst>
            </p:cNvPr>
            <p:cNvCxnSpPr/>
            <p:nvPr/>
          </p:nvCxnSpPr>
          <p:spPr>
            <a:xfrm>
              <a:off x="3715575"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9DDD5DB-646C-42D1-8A8B-3F50F1C7F4AC}"/>
                </a:ext>
              </a:extLst>
            </p:cNvPr>
            <p:cNvCxnSpPr/>
            <p:nvPr/>
          </p:nvCxnSpPr>
          <p:spPr>
            <a:xfrm>
              <a:off x="3715575"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id="{AD11A306-C85B-49F2-8C40-AE937D91212D}"/>
                </a:ext>
              </a:extLst>
            </p:cNvPr>
            <p:cNvSpPr/>
            <p:nvPr/>
          </p:nvSpPr>
          <p:spPr>
            <a:xfrm>
              <a:off x="3066217"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36" name="Rectangle 135">
              <a:extLst>
                <a:ext uri="{FF2B5EF4-FFF2-40B4-BE49-F238E27FC236}">
                  <a16:creationId xmlns:a16="http://schemas.microsoft.com/office/drawing/2014/main" id="{CC0FBBB6-002F-4582-8EFF-8C957707ED67}"/>
                </a:ext>
              </a:extLst>
            </p:cNvPr>
            <p:cNvSpPr/>
            <p:nvPr/>
          </p:nvSpPr>
          <p:spPr>
            <a:xfrm>
              <a:off x="3715576"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7" name="Rectangle 136">
              <a:extLst>
                <a:ext uri="{FF2B5EF4-FFF2-40B4-BE49-F238E27FC236}">
                  <a16:creationId xmlns:a16="http://schemas.microsoft.com/office/drawing/2014/main" id="{50DEDB65-CBD4-4949-8101-2586C0A778B9}"/>
                </a:ext>
              </a:extLst>
            </p:cNvPr>
            <p:cNvSpPr/>
            <p:nvPr/>
          </p:nvSpPr>
          <p:spPr>
            <a:xfrm>
              <a:off x="4364933"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8" name="Rectangle 137">
              <a:extLst>
                <a:ext uri="{FF2B5EF4-FFF2-40B4-BE49-F238E27FC236}">
                  <a16:creationId xmlns:a16="http://schemas.microsoft.com/office/drawing/2014/main" id="{075AF5FE-A1AE-4BA1-8318-E7D3285E75F0}"/>
                </a:ext>
              </a:extLst>
            </p:cNvPr>
            <p:cNvSpPr/>
            <p:nvPr/>
          </p:nvSpPr>
          <p:spPr>
            <a:xfrm>
              <a:off x="5014290"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6" name="Group 15">
            <a:extLst>
              <a:ext uri="{FF2B5EF4-FFF2-40B4-BE49-F238E27FC236}">
                <a16:creationId xmlns:a16="http://schemas.microsoft.com/office/drawing/2014/main" id="{DA4B1809-D64B-400D-822F-1A0B1A20E5E7}"/>
              </a:ext>
            </a:extLst>
          </p:cNvPr>
          <p:cNvGrpSpPr/>
          <p:nvPr/>
        </p:nvGrpSpPr>
        <p:grpSpPr>
          <a:xfrm>
            <a:off x="5767181" y="4240694"/>
            <a:ext cx="2597430" cy="1948071"/>
            <a:chOff x="6134089" y="4240694"/>
            <a:chExt cx="2597430" cy="1948071"/>
          </a:xfrm>
        </p:grpSpPr>
        <p:sp>
          <p:nvSpPr>
            <p:cNvPr id="153" name="Rectangle 152">
              <a:extLst>
                <a:ext uri="{FF2B5EF4-FFF2-40B4-BE49-F238E27FC236}">
                  <a16:creationId xmlns:a16="http://schemas.microsoft.com/office/drawing/2014/main" id="{9320D2D0-3860-4FE6-8642-04EB04C0EE47}"/>
                </a:ext>
              </a:extLst>
            </p:cNvPr>
            <p:cNvSpPr/>
            <p:nvPr/>
          </p:nvSpPr>
          <p:spPr>
            <a:xfrm>
              <a:off x="6783447"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54" name="Rectangle 153">
              <a:extLst>
                <a:ext uri="{FF2B5EF4-FFF2-40B4-BE49-F238E27FC236}">
                  <a16:creationId xmlns:a16="http://schemas.microsoft.com/office/drawing/2014/main" id="{82F40E72-BA4F-4720-B226-F3D5E4E395B5}"/>
                </a:ext>
              </a:extLst>
            </p:cNvPr>
            <p:cNvSpPr/>
            <p:nvPr/>
          </p:nvSpPr>
          <p:spPr>
            <a:xfrm>
              <a:off x="7432804"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55" name="Rectangle 154">
              <a:extLst>
                <a:ext uri="{FF2B5EF4-FFF2-40B4-BE49-F238E27FC236}">
                  <a16:creationId xmlns:a16="http://schemas.microsoft.com/office/drawing/2014/main" id="{553265D5-8E10-4BA1-BBE8-A8996D6CB8A9}"/>
                </a:ext>
              </a:extLst>
            </p:cNvPr>
            <p:cNvSpPr/>
            <p:nvPr/>
          </p:nvSpPr>
          <p:spPr>
            <a:xfrm>
              <a:off x="8082161"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56" name="Rectangle 155">
              <a:extLst>
                <a:ext uri="{FF2B5EF4-FFF2-40B4-BE49-F238E27FC236}">
                  <a16:creationId xmlns:a16="http://schemas.microsoft.com/office/drawing/2014/main" id="{50DF1B09-22CE-47A8-AE1B-20E1FFD217DC}"/>
                </a:ext>
              </a:extLst>
            </p:cNvPr>
            <p:cNvSpPr/>
            <p:nvPr/>
          </p:nvSpPr>
          <p:spPr>
            <a:xfrm>
              <a:off x="6783447"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7" name="Rectangle 156">
              <a:extLst>
                <a:ext uri="{FF2B5EF4-FFF2-40B4-BE49-F238E27FC236}">
                  <a16:creationId xmlns:a16="http://schemas.microsoft.com/office/drawing/2014/main" id="{B039A751-3F38-44A8-8D05-BC5928252B69}"/>
                </a:ext>
              </a:extLst>
            </p:cNvPr>
            <p:cNvSpPr/>
            <p:nvPr/>
          </p:nvSpPr>
          <p:spPr>
            <a:xfrm>
              <a:off x="7432804"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8" name="Rectangle 157">
              <a:extLst>
                <a:ext uri="{FF2B5EF4-FFF2-40B4-BE49-F238E27FC236}">
                  <a16:creationId xmlns:a16="http://schemas.microsoft.com/office/drawing/2014/main" id="{D0CB51A7-D6CA-4F9C-B1BB-94CE40AB4856}"/>
                </a:ext>
              </a:extLst>
            </p:cNvPr>
            <p:cNvSpPr/>
            <p:nvPr/>
          </p:nvSpPr>
          <p:spPr>
            <a:xfrm>
              <a:off x="8082161"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60" name="Straight Connector 159">
              <a:extLst>
                <a:ext uri="{FF2B5EF4-FFF2-40B4-BE49-F238E27FC236}">
                  <a16:creationId xmlns:a16="http://schemas.microsoft.com/office/drawing/2014/main" id="{D7F1906F-684D-4AD7-8838-F4034F76F2D9}"/>
                </a:ext>
              </a:extLst>
            </p:cNvPr>
            <p:cNvCxnSpPr/>
            <p:nvPr/>
          </p:nvCxnSpPr>
          <p:spPr>
            <a:xfrm>
              <a:off x="6783447"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1B44D59-2667-407B-A207-35D4FF28DF89}"/>
                </a:ext>
              </a:extLst>
            </p:cNvPr>
            <p:cNvCxnSpPr/>
            <p:nvPr/>
          </p:nvCxnSpPr>
          <p:spPr>
            <a:xfrm>
              <a:off x="6783447"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F3C170F5-13D5-4205-A0D2-A40058F187D8}"/>
                </a:ext>
              </a:extLst>
            </p:cNvPr>
            <p:cNvSpPr/>
            <p:nvPr/>
          </p:nvSpPr>
          <p:spPr>
            <a:xfrm>
              <a:off x="6134089"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50" name="Rectangle 149">
              <a:extLst>
                <a:ext uri="{FF2B5EF4-FFF2-40B4-BE49-F238E27FC236}">
                  <a16:creationId xmlns:a16="http://schemas.microsoft.com/office/drawing/2014/main" id="{45BFB0E3-361F-4153-8374-D319F9A458D9}"/>
                </a:ext>
              </a:extLst>
            </p:cNvPr>
            <p:cNvSpPr/>
            <p:nvPr/>
          </p:nvSpPr>
          <p:spPr>
            <a:xfrm>
              <a:off x="6783448"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1" name="Rectangle 150">
              <a:extLst>
                <a:ext uri="{FF2B5EF4-FFF2-40B4-BE49-F238E27FC236}">
                  <a16:creationId xmlns:a16="http://schemas.microsoft.com/office/drawing/2014/main" id="{4AF20A59-2F26-474C-9B5E-826943442DDB}"/>
                </a:ext>
              </a:extLst>
            </p:cNvPr>
            <p:cNvSpPr/>
            <p:nvPr/>
          </p:nvSpPr>
          <p:spPr>
            <a:xfrm>
              <a:off x="7432805"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2" name="Rectangle 151">
              <a:extLst>
                <a:ext uri="{FF2B5EF4-FFF2-40B4-BE49-F238E27FC236}">
                  <a16:creationId xmlns:a16="http://schemas.microsoft.com/office/drawing/2014/main" id="{A7D60F57-913B-4220-9E14-1603C094527C}"/>
                </a:ext>
              </a:extLst>
            </p:cNvPr>
            <p:cNvSpPr/>
            <p:nvPr/>
          </p:nvSpPr>
          <p:spPr>
            <a:xfrm>
              <a:off x="8082162"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sp>
        <p:nvSpPr>
          <p:cNvPr id="87" name="Title 1">
            <a:extLst>
              <a:ext uri="{FF2B5EF4-FFF2-40B4-BE49-F238E27FC236}">
                <a16:creationId xmlns:a16="http://schemas.microsoft.com/office/drawing/2014/main" id="{D3D4AB0C-20C3-4AB3-AA7D-5E955EA6803A}"/>
              </a:ext>
            </a:extLst>
          </p:cNvPr>
          <p:cNvSpPr txBox="1">
            <a:spLocks/>
          </p:cNvSpPr>
          <p:nvPr/>
        </p:nvSpPr>
        <p:spPr>
          <a:xfrm>
            <a:off x="151572" y="957814"/>
            <a:ext cx="8210550" cy="6950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t>Subtract the following and check using addition. </a:t>
            </a:r>
          </a:p>
        </p:txBody>
      </p:sp>
      <p:sp>
        <p:nvSpPr>
          <p:cNvPr id="29" name="Arrow: Curved Left 28">
            <a:extLst>
              <a:ext uri="{FF2B5EF4-FFF2-40B4-BE49-F238E27FC236}">
                <a16:creationId xmlns:a16="http://schemas.microsoft.com/office/drawing/2014/main" id="{3F36770D-995C-4AB0-950E-25D0A31DCC39}"/>
              </a:ext>
            </a:extLst>
          </p:cNvPr>
          <p:cNvSpPr/>
          <p:nvPr/>
        </p:nvSpPr>
        <p:spPr>
          <a:xfrm>
            <a:off x="2742373" y="3429000"/>
            <a:ext cx="619529"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3" name="Arrow: Curved Left 162">
            <a:extLst>
              <a:ext uri="{FF2B5EF4-FFF2-40B4-BE49-F238E27FC236}">
                <a16:creationId xmlns:a16="http://schemas.microsoft.com/office/drawing/2014/main" id="{F776829D-6D98-4167-9C12-6194A013FEF5}"/>
              </a:ext>
            </a:extLst>
          </p:cNvPr>
          <p:cNvSpPr/>
          <p:nvPr/>
        </p:nvSpPr>
        <p:spPr>
          <a:xfrm>
            <a:off x="8392767" y="3414438"/>
            <a:ext cx="619530"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Arrow: Curved Left 163">
            <a:extLst>
              <a:ext uri="{FF2B5EF4-FFF2-40B4-BE49-F238E27FC236}">
                <a16:creationId xmlns:a16="http://schemas.microsoft.com/office/drawing/2014/main" id="{0AE032AF-0EEF-47A2-9CC8-78B9867B0920}"/>
              </a:ext>
            </a:extLst>
          </p:cNvPr>
          <p:cNvSpPr/>
          <p:nvPr/>
        </p:nvSpPr>
        <p:spPr>
          <a:xfrm>
            <a:off x="5496795" y="3414439"/>
            <a:ext cx="619530"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223781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7886700" cy="695048"/>
          </a:xfrm>
        </p:spPr>
        <p:txBody>
          <a:bodyPr/>
          <a:lstStyle/>
          <a:p>
            <a:r>
              <a:rPr lang="en-GB" u="sng" dirty="0"/>
              <a:t>Subtraction Practice</a:t>
            </a:r>
          </a:p>
        </p:txBody>
      </p:sp>
      <p:grpSp>
        <p:nvGrpSpPr>
          <p:cNvPr id="92" name="Group 91">
            <a:extLst>
              <a:ext uri="{FF2B5EF4-FFF2-40B4-BE49-F238E27FC236}">
                <a16:creationId xmlns:a16="http://schemas.microsoft.com/office/drawing/2014/main" id="{83603974-0897-4ACB-B261-44B779AAE95D}"/>
              </a:ext>
            </a:extLst>
          </p:cNvPr>
          <p:cNvGrpSpPr/>
          <p:nvPr/>
        </p:nvGrpSpPr>
        <p:grpSpPr>
          <a:xfrm>
            <a:off x="130031" y="1888433"/>
            <a:ext cx="2597430" cy="1948072"/>
            <a:chOff x="151571" y="1285458"/>
            <a:chExt cx="2597430" cy="1948072"/>
          </a:xfrm>
        </p:grpSpPr>
        <p:sp>
          <p:nvSpPr>
            <p:cNvPr id="4" name="Rectangle 3">
              <a:extLst>
                <a:ext uri="{FF2B5EF4-FFF2-40B4-BE49-F238E27FC236}">
                  <a16:creationId xmlns:a16="http://schemas.microsoft.com/office/drawing/2014/main" id="{AF4FA75D-8EE2-4362-9A43-4CAE64B43689}"/>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3</a:t>
              </a:r>
            </a:p>
          </p:txBody>
        </p:sp>
        <p:sp>
          <p:nvSpPr>
            <p:cNvPr id="5" name="Rectangle 4">
              <a:extLst>
                <a:ext uri="{FF2B5EF4-FFF2-40B4-BE49-F238E27FC236}">
                  <a16:creationId xmlns:a16="http://schemas.microsoft.com/office/drawing/2014/main" id="{4CACDFBA-D6E0-4321-A1A9-6BE9F1AC23E3}"/>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1</a:t>
              </a:r>
            </a:p>
          </p:txBody>
        </p:sp>
        <p:sp>
          <p:nvSpPr>
            <p:cNvPr id="6" name="Rectangle 5">
              <a:extLst>
                <a:ext uri="{FF2B5EF4-FFF2-40B4-BE49-F238E27FC236}">
                  <a16:creationId xmlns:a16="http://schemas.microsoft.com/office/drawing/2014/main" id="{22F448D7-5102-46CB-92C7-219A60FF1624}"/>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7" name="Rectangle 6">
              <a:extLst>
                <a:ext uri="{FF2B5EF4-FFF2-40B4-BE49-F238E27FC236}">
                  <a16:creationId xmlns:a16="http://schemas.microsoft.com/office/drawing/2014/main" id="{A3D910D9-E7DA-4DAE-A133-83EDE06BD6A2}"/>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8" name="Rectangle 7">
              <a:extLst>
                <a:ext uri="{FF2B5EF4-FFF2-40B4-BE49-F238E27FC236}">
                  <a16:creationId xmlns:a16="http://schemas.microsoft.com/office/drawing/2014/main" id="{4DA49F25-2DF3-4A1F-972D-D0B70AA926A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9" name="Rectangle 8">
              <a:extLst>
                <a:ext uri="{FF2B5EF4-FFF2-40B4-BE49-F238E27FC236}">
                  <a16:creationId xmlns:a16="http://schemas.microsoft.com/office/drawing/2014/main" id="{EBE2001F-53C4-4D2A-AE6A-1EC3536570B9}"/>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0" name="Rectangle 9">
              <a:extLst>
                <a:ext uri="{FF2B5EF4-FFF2-40B4-BE49-F238E27FC236}">
                  <a16:creationId xmlns:a16="http://schemas.microsoft.com/office/drawing/2014/main" id="{398101E6-548B-40CD-928B-13F74460D17C}"/>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 name="Rectangle 10">
              <a:extLst>
                <a:ext uri="{FF2B5EF4-FFF2-40B4-BE49-F238E27FC236}">
                  <a16:creationId xmlns:a16="http://schemas.microsoft.com/office/drawing/2014/main" id="{4734EDF9-1291-48BF-B534-325731B520A8}"/>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 name="Rectangle 11">
              <a:extLst>
                <a:ext uri="{FF2B5EF4-FFF2-40B4-BE49-F238E27FC236}">
                  <a16:creationId xmlns:a16="http://schemas.microsoft.com/office/drawing/2014/main" id="{8081B548-1700-4CAE-9E88-FA2FF9A85727}"/>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7" name="Rectangle 16">
              <a:extLst>
                <a:ext uri="{FF2B5EF4-FFF2-40B4-BE49-F238E27FC236}">
                  <a16:creationId xmlns:a16="http://schemas.microsoft.com/office/drawing/2014/main" id="{A6DE8538-E7A2-460C-9629-1F289B85098A}"/>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cxnSp>
          <p:nvCxnSpPr>
            <p:cNvPr id="14" name="Straight Connector 13">
              <a:extLst>
                <a:ext uri="{FF2B5EF4-FFF2-40B4-BE49-F238E27FC236}">
                  <a16:creationId xmlns:a16="http://schemas.microsoft.com/office/drawing/2014/main" id="{18B6D424-2806-4F53-8F38-B9C7C06B93DF}"/>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A771757-A7FC-4337-861B-62793AD816D3}"/>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91" name="Rectangle 90">
              <a:extLst>
                <a:ext uri="{FF2B5EF4-FFF2-40B4-BE49-F238E27FC236}">
                  <a16:creationId xmlns:a16="http://schemas.microsoft.com/office/drawing/2014/main" id="{D3F41593-0D9C-47E9-A9A2-63EDADCCD562}"/>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93" name="Group 92">
            <a:extLst>
              <a:ext uri="{FF2B5EF4-FFF2-40B4-BE49-F238E27FC236}">
                <a16:creationId xmlns:a16="http://schemas.microsoft.com/office/drawing/2014/main" id="{BF8A39E1-C821-46D6-BB85-431D59C43E84}"/>
              </a:ext>
            </a:extLst>
          </p:cNvPr>
          <p:cNvGrpSpPr/>
          <p:nvPr/>
        </p:nvGrpSpPr>
        <p:grpSpPr>
          <a:xfrm>
            <a:off x="2899365" y="1888433"/>
            <a:ext cx="2597430" cy="1948072"/>
            <a:chOff x="151571" y="1285458"/>
            <a:chExt cx="2597430" cy="1948072"/>
          </a:xfrm>
        </p:grpSpPr>
        <p:sp>
          <p:nvSpPr>
            <p:cNvPr id="94" name="Rectangle 93">
              <a:extLst>
                <a:ext uri="{FF2B5EF4-FFF2-40B4-BE49-F238E27FC236}">
                  <a16:creationId xmlns:a16="http://schemas.microsoft.com/office/drawing/2014/main" id="{CB060B89-DFF4-4982-9280-26EE7B5BDF7B}"/>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95" name="Rectangle 94">
              <a:extLst>
                <a:ext uri="{FF2B5EF4-FFF2-40B4-BE49-F238E27FC236}">
                  <a16:creationId xmlns:a16="http://schemas.microsoft.com/office/drawing/2014/main" id="{1955B2B1-6B78-4993-A8D7-B0EB377A757B}"/>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0</a:t>
              </a:r>
            </a:p>
          </p:txBody>
        </p:sp>
        <p:sp>
          <p:nvSpPr>
            <p:cNvPr id="96" name="Rectangle 95">
              <a:extLst>
                <a:ext uri="{FF2B5EF4-FFF2-40B4-BE49-F238E27FC236}">
                  <a16:creationId xmlns:a16="http://schemas.microsoft.com/office/drawing/2014/main" id="{107E2930-53D2-4FE6-B495-ACB8A88532A0}"/>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97" name="Rectangle 96">
              <a:extLst>
                <a:ext uri="{FF2B5EF4-FFF2-40B4-BE49-F238E27FC236}">
                  <a16:creationId xmlns:a16="http://schemas.microsoft.com/office/drawing/2014/main" id="{37B1ACBB-F3D6-4510-917C-6C685870F6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98" name="Rectangle 97">
              <a:extLst>
                <a:ext uri="{FF2B5EF4-FFF2-40B4-BE49-F238E27FC236}">
                  <a16:creationId xmlns:a16="http://schemas.microsoft.com/office/drawing/2014/main" id="{588CAADF-807E-4446-8323-30FC8F0503B2}"/>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99" name="Rectangle 98">
              <a:extLst>
                <a:ext uri="{FF2B5EF4-FFF2-40B4-BE49-F238E27FC236}">
                  <a16:creationId xmlns:a16="http://schemas.microsoft.com/office/drawing/2014/main" id="{AC0B1E48-DF30-45E2-980E-136095FBCA57}"/>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00" name="Rectangle 99">
              <a:extLst>
                <a:ext uri="{FF2B5EF4-FFF2-40B4-BE49-F238E27FC236}">
                  <a16:creationId xmlns:a16="http://schemas.microsoft.com/office/drawing/2014/main" id="{BD5CC805-8930-4F3A-812E-35C7C6D9652E}"/>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1" name="Rectangle 100">
              <a:extLst>
                <a:ext uri="{FF2B5EF4-FFF2-40B4-BE49-F238E27FC236}">
                  <a16:creationId xmlns:a16="http://schemas.microsoft.com/office/drawing/2014/main" id="{A4B1841E-EEA7-4C46-A573-CAD3CE9DAEBC}"/>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2" name="Rectangle 101">
              <a:extLst>
                <a:ext uri="{FF2B5EF4-FFF2-40B4-BE49-F238E27FC236}">
                  <a16:creationId xmlns:a16="http://schemas.microsoft.com/office/drawing/2014/main" id="{8212E7F3-998C-4533-95E7-6B87BE88C8F3}"/>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03" name="Rectangle 102">
              <a:extLst>
                <a:ext uri="{FF2B5EF4-FFF2-40B4-BE49-F238E27FC236}">
                  <a16:creationId xmlns:a16="http://schemas.microsoft.com/office/drawing/2014/main" id="{59A6FCB2-4042-4926-B518-2CE06EAC4DCF}"/>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cxnSp>
          <p:nvCxnSpPr>
            <p:cNvPr id="104" name="Straight Connector 103">
              <a:extLst>
                <a:ext uri="{FF2B5EF4-FFF2-40B4-BE49-F238E27FC236}">
                  <a16:creationId xmlns:a16="http://schemas.microsoft.com/office/drawing/2014/main" id="{BF806CC7-AB27-4444-A47C-554C6BB36610}"/>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CAF17D8-BCAF-4C29-9007-704CC4652AD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Rectangle 105">
              <a:extLst>
                <a:ext uri="{FF2B5EF4-FFF2-40B4-BE49-F238E27FC236}">
                  <a16:creationId xmlns:a16="http://schemas.microsoft.com/office/drawing/2014/main" id="{9E6E173C-3925-4EAF-9F1A-E9410CD6EBE3}"/>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107" name="Group 106">
            <a:extLst>
              <a:ext uri="{FF2B5EF4-FFF2-40B4-BE49-F238E27FC236}">
                <a16:creationId xmlns:a16="http://schemas.microsoft.com/office/drawing/2014/main" id="{7BF4040B-B7FF-45DC-B161-D28A08BFDEDD}"/>
              </a:ext>
            </a:extLst>
          </p:cNvPr>
          <p:cNvGrpSpPr/>
          <p:nvPr/>
        </p:nvGrpSpPr>
        <p:grpSpPr>
          <a:xfrm>
            <a:off x="5767181" y="1888433"/>
            <a:ext cx="2597430" cy="1948072"/>
            <a:chOff x="151571" y="1285458"/>
            <a:chExt cx="2597430" cy="1948072"/>
          </a:xfrm>
        </p:grpSpPr>
        <p:sp>
          <p:nvSpPr>
            <p:cNvPr id="108" name="Rectangle 107">
              <a:extLst>
                <a:ext uri="{FF2B5EF4-FFF2-40B4-BE49-F238E27FC236}">
                  <a16:creationId xmlns:a16="http://schemas.microsoft.com/office/drawing/2014/main" id="{2B6F6047-4461-4586-8DD3-02B56A130335}"/>
                </a:ext>
              </a:extLst>
            </p:cNvPr>
            <p:cNvSpPr/>
            <p:nvPr/>
          </p:nvSpPr>
          <p:spPr>
            <a:xfrm>
              <a:off x="800930"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09" name="Rectangle 108">
              <a:extLst>
                <a:ext uri="{FF2B5EF4-FFF2-40B4-BE49-F238E27FC236}">
                  <a16:creationId xmlns:a16="http://schemas.microsoft.com/office/drawing/2014/main" id="{66A25B4F-43CC-4A54-A6DD-D84E1CC1E50D}"/>
                </a:ext>
              </a:extLst>
            </p:cNvPr>
            <p:cNvSpPr/>
            <p:nvPr/>
          </p:nvSpPr>
          <p:spPr>
            <a:xfrm>
              <a:off x="1450287"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5</a:t>
              </a:r>
            </a:p>
          </p:txBody>
        </p:sp>
        <p:sp>
          <p:nvSpPr>
            <p:cNvPr id="110" name="Rectangle 109">
              <a:extLst>
                <a:ext uri="{FF2B5EF4-FFF2-40B4-BE49-F238E27FC236}">
                  <a16:creationId xmlns:a16="http://schemas.microsoft.com/office/drawing/2014/main" id="{2D7022E1-6EF9-44C2-846E-6410EEFC1B03}"/>
                </a:ext>
              </a:extLst>
            </p:cNvPr>
            <p:cNvSpPr/>
            <p:nvPr/>
          </p:nvSpPr>
          <p:spPr>
            <a:xfrm>
              <a:off x="2099644" y="128545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11" name="Rectangle 110">
              <a:extLst>
                <a:ext uri="{FF2B5EF4-FFF2-40B4-BE49-F238E27FC236}">
                  <a16:creationId xmlns:a16="http://schemas.microsoft.com/office/drawing/2014/main" id="{1389F015-536E-4C39-9092-DBC8B1BDF2D9}"/>
                </a:ext>
              </a:extLst>
            </p:cNvPr>
            <p:cNvSpPr/>
            <p:nvPr/>
          </p:nvSpPr>
          <p:spPr>
            <a:xfrm>
              <a:off x="800929"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12" name="Rectangle 111">
              <a:extLst>
                <a:ext uri="{FF2B5EF4-FFF2-40B4-BE49-F238E27FC236}">
                  <a16:creationId xmlns:a16="http://schemas.microsoft.com/office/drawing/2014/main" id="{2D73B7AB-CCBC-4FFC-993F-189B77C37878}"/>
                </a:ext>
              </a:extLst>
            </p:cNvPr>
            <p:cNvSpPr/>
            <p:nvPr/>
          </p:nvSpPr>
          <p:spPr>
            <a:xfrm>
              <a:off x="1450286"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13" name="Rectangle 112">
              <a:extLst>
                <a:ext uri="{FF2B5EF4-FFF2-40B4-BE49-F238E27FC236}">
                  <a16:creationId xmlns:a16="http://schemas.microsoft.com/office/drawing/2014/main" id="{6380073C-8196-44F5-8FC4-E978DDC1EEB1}"/>
                </a:ext>
              </a:extLst>
            </p:cNvPr>
            <p:cNvSpPr/>
            <p:nvPr/>
          </p:nvSpPr>
          <p:spPr>
            <a:xfrm>
              <a:off x="2099643" y="1934816"/>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14" name="Rectangle 113">
              <a:extLst>
                <a:ext uri="{FF2B5EF4-FFF2-40B4-BE49-F238E27FC236}">
                  <a16:creationId xmlns:a16="http://schemas.microsoft.com/office/drawing/2014/main" id="{0FAA9534-3EAB-4467-A547-009F35BFE6F4}"/>
                </a:ext>
              </a:extLst>
            </p:cNvPr>
            <p:cNvSpPr/>
            <p:nvPr/>
          </p:nvSpPr>
          <p:spPr>
            <a:xfrm>
              <a:off x="800929"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5" name="Rectangle 114">
              <a:extLst>
                <a:ext uri="{FF2B5EF4-FFF2-40B4-BE49-F238E27FC236}">
                  <a16:creationId xmlns:a16="http://schemas.microsoft.com/office/drawing/2014/main" id="{E0825932-6C69-4E14-A0D9-3507E0F184B7}"/>
                </a:ext>
              </a:extLst>
            </p:cNvPr>
            <p:cNvSpPr/>
            <p:nvPr/>
          </p:nvSpPr>
          <p:spPr>
            <a:xfrm>
              <a:off x="1450286"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6" name="Rectangle 115">
              <a:extLst>
                <a:ext uri="{FF2B5EF4-FFF2-40B4-BE49-F238E27FC236}">
                  <a16:creationId xmlns:a16="http://schemas.microsoft.com/office/drawing/2014/main" id="{C7AF989F-0273-4FF8-9BFE-254647C2D27A}"/>
                </a:ext>
              </a:extLst>
            </p:cNvPr>
            <p:cNvSpPr/>
            <p:nvPr/>
          </p:nvSpPr>
          <p:spPr>
            <a:xfrm>
              <a:off x="2099643" y="258417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17" name="Rectangle 116">
              <a:extLst>
                <a:ext uri="{FF2B5EF4-FFF2-40B4-BE49-F238E27FC236}">
                  <a16:creationId xmlns:a16="http://schemas.microsoft.com/office/drawing/2014/main" id="{D754DE00-CFF9-449A-8365-787F83B329E8}"/>
                </a:ext>
              </a:extLst>
            </p:cNvPr>
            <p:cNvSpPr/>
            <p:nvPr/>
          </p:nvSpPr>
          <p:spPr>
            <a:xfrm>
              <a:off x="151572" y="128545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cxnSp>
          <p:nvCxnSpPr>
            <p:cNvPr id="118" name="Straight Connector 117">
              <a:extLst>
                <a:ext uri="{FF2B5EF4-FFF2-40B4-BE49-F238E27FC236}">
                  <a16:creationId xmlns:a16="http://schemas.microsoft.com/office/drawing/2014/main" id="{3497EFA8-89A4-4A46-AAE8-7216FAC121F2}"/>
                </a:ext>
              </a:extLst>
            </p:cNvPr>
            <p:cNvCxnSpPr/>
            <p:nvPr/>
          </p:nvCxnSpPr>
          <p:spPr>
            <a:xfrm>
              <a:off x="800929" y="2597426"/>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BCE46A67-E4EB-4C84-9262-11ED7476AC65}"/>
                </a:ext>
              </a:extLst>
            </p:cNvPr>
            <p:cNvCxnSpPr/>
            <p:nvPr/>
          </p:nvCxnSpPr>
          <p:spPr>
            <a:xfrm>
              <a:off x="800929" y="3233530"/>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0" name="Rectangle 119">
              <a:extLst>
                <a:ext uri="{FF2B5EF4-FFF2-40B4-BE49-F238E27FC236}">
                  <a16:creationId xmlns:a16="http://schemas.microsoft.com/office/drawing/2014/main" id="{D6ECFCF6-51F6-41E5-8C45-A7916E6794DD}"/>
                </a:ext>
              </a:extLst>
            </p:cNvPr>
            <p:cNvSpPr/>
            <p:nvPr/>
          </p:nvSpPr>
          <p:spPr>
            <a:xfrm>
              <a:off x="151571" y="1948069"/>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grpSp>
      <p:grpSp>
        <p:nvGrpSpPr>
          <p:cNvPr id="3" name="Group 2">
            <a:extLst>
              <a:ext uri="{FF2B5EF4-FFF2-40B4-BE49-F238E27FC236}">
                <a16:creationId xmlns:a16="http://schemas.microsoft.com/office/drawing/2014/main" id="{FEBE81F9-AD9C-47FB-9733-A730B12E3C8B}"/>
              </a:ext>
            </a:extLst>
          </p:cNvPr>
          <p:cNvGrpSpPr/>
          <p:nvPr/>
        </p:nvGrpSpPr>
        <p:grpSpPr>
          <a:xfrm>
            <a:off x="130031" y="4240693"/>
            <a:ext cx="2597430" cy="1948072"/>
            <a:chOff x="144107" y="4240693"/>
            <a:chExt cx="2597430" cy="1948072"/>
          </a:xfrm>
        </p:grpSpPr>
        <p:sp>
          <p:nvSpPr>
            <p:cNvPr id="125" name="Rectangle 124">
              <a:extLst>
                <a:ext uri="{FF2B5EF4-FFF2-40B4-BE49-F238E27FC236}">
                  <a16:creationId xmlns:a16="http://schemas.microsoft.com/office/drawing/2014/main" id="{95465A62-22AB-4F0C-92D9-6002D6502F7A}"/>
                </a:ext>
              </a:extLst>
            </p:cNvPr>
            <p:cNvSpPr/>
            <p:nvPr/>
          </p:nvSpPr>
          <p:spPr>
            <a:xfrm>
              <a:off x="793465"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26" name="Rectangle 125">
              <a:extLst>
                <a:ext uri="{FF2B5EF4-FFF2-40B4-BE49-F238E27FC236}">
                  <a16:creationId xmlns:a16="http://schemas.microsoft.com/office/drawing/2014/main" id="{D60DBD5D-C95A-42A4-8D21-5F943AC9368D}"/>
                </a:ext>
              </a:extLst>
            </p:cNvPr>
            <p:cNvSpPr/>
            <p:nvPr/>
          </p:nvSpPr>
          <p:spPr>
            <a:xfrm>
              <a:off x="1442822"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4</a:t>
              </a:r>
            </a:p>
          </p:txBody>
        </p:sp>
        <p:sp>
          <p:nvSpPr>
            <p:cNvPr id="127" name="Rectangle 126">
              <a:extLst>
                <a:ext uri="{FF2B5EF4-FFF2-40B4-BE49-F238E27FC236}">
                  <a16:creationId xmlns:a16="http://schemas.microsoft.com/office/drawing/2014/main" id="{C396CBED-A5BF-42EB-8CB5-BE9859B4BFCE}"/>
                </a:ext>
              </a:extLst>
            </p:cNvPr>
            <p:cNvSpPr/>
            <p:nvPr/>
          </p:nvSpPr>
          <p:spPr>
            <a:xfrm>
              <a:off x="2092179"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28" name="Rectangle 127">
              <a:extLst>
                <a:ext uri="{FF2B5EF4-FFF2-40B4-BE49-F238E27FC236}">
                  <a16:creationId xmlns:a16="http://schemas.microsoft.com/office/drawing/2014/main" id="{7657E25E-DAF8-4CE2-A2A1-F00A76DF987F}"/>
                </a:ext>
              </a:extLst>
            </p:cNvPr>
            <p:cNvSpPr/>
            <p:nvPr/>
          </p:nvSpPr>
          <p:spPr>
            <a:xfrm>
              <a:off x="793465"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9" name="Rectangle 128">
              <a:extLst>
                <a:ext uri="{FF2B5EF4-FFF2-40B4-BE49-F238E27FC236}">
                  <a16:creationId xmlns:a16="http://schemas.microsoft.com/office/drawing/2014/main" id="{454A06A2-107F-4561-81F2-6DB96AA84766}"/>
                </a:ext>
              </a:extLst>
            </p:cNvPr>
            <p:cNvSpPr/>
            <p:nvPr/>
          </p:nvSpPr>
          <p:spPr>
            <a:xfrm>
              <a:off x="1442822"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0" name="Rectangle 129">
              <a:extLst>
                <a:ext uri="{FF2B5EF4-FFF2-40B4-BE49-F238E27FC236}">
                  <a16:creationId xmlns:a16="http://schemas.microsoft.com/office/drawing/2014/main" id="{C2782C3D-B221-4DC9-860F-9D96447DAB83}"/>
                </a:ext>
              </a:extLst>
            </p:cNvPr>
            <p:cNvSpPr/>
            <p:nvPr/>
          </p:nvSpPr>
          <p:spPr>
            <a:xfrm>
              <a:off x="2092179"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1" name="Rectangle 130">
              <a:extLst>
                <a:ext uri="{FF2B5EF4-FFF2-40B4-BE49-F238E27FC236}">
                  <a16:creationId xmlns:a16="http://schemas.microsoft.com/office/drawing/2014/main" id="{DAC30AB9-244C-449F-B5E7-DED8DC5C4F86}"/>
                </a:ext>
              </a:extLst>
            </p:cNvPr>
            <p:cNvSpPr/>
            <p:nvPr/>
          </p:nvSpPr>
          <p:spPr>
            <a:xfrm>
              <a:off x="144108" y="4240693"/>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32" name="Straight Connector 131">
              <a:extLst>
                <a:ext uri="{FF2B5EF4-FFF2-40B4-BE49-F238E27FC236}">
                  <a16:creationId xmlns:a16="http://schemas.microsoft.com/office/drawing/2014/main" id="{D7C0F4DD-0971-4584-BD7F-4CC1EC8ACC7F}"/>
                </a:ext>
              </a:extLst>
            </p:cNvPr>
            <p:cNvCxnSpPr/>
            <p:nvPr/>
          </p:nvCxnSpPr>
          <p:spPr>
            <a:xfrm>
              <a:off x="793465"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26D43D20-41C2-4399-AF4B-DDFF8711756C}"/>
                </a:ext>
              </a:extLst>
            </p:cNvPr>
            <p:cNvCxnSpPr/>
            <p:nvPr/>
          </p:nvCxnSpPr>
          <p:spPr>
            <a:xfrm>
              <a:off x="793465"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4" name="Rectangle 133">
              <a:extLst>
                <a:ext uri="{FF2B5EF4-FFF2-40B4-BE49-F238E27FC236}">
                  <a16:creationId xmlns:a16="http://schemas.microsoft.com/office/drawing/2014/main" id="{9E3F6F59-352C-437E-9375-7D8B36922A24}"/>
                </a:ext>
              </a:extLst>
            </p:cNvPr>
            <p:cNvSpPr/>
            <p:nvPr/>
          </p:nvSpPr>
          <p:spPr>
            <a:xfrm>
              <a:off x="144107"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22" name="Rectangle 121">
              <a:extLst>
                <a:ext uri="{FF2B5EF4-FFF2-40B4-BE49-F238E27FC236}">
                  <a16:creationId xmlns:a16="http://schemas.microsoft.com/office/drawing/2014/main" id="{EB50B9EC-867E-48C4-8FDB-F8D4AA1D0EF1}"/>
                </a:ext>
              </a:extLst>
            </p:cNvPr>
            <p:cNvSpPr/>
            <p:nvPr/>
          </p:nvSpPr>
          <p:spPr>
            <a:xfrm>
              <a:off x="793466"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3" name="Rectangle 122">
              <a:extLst>
                <a:ext uri="{FF2B5EF4-FFF2-40B4-BE49-F238E27FC236}">
                  <a16:creationId xmlns:a16="http://schemas.microsoft.com/office/drawing/2014/main" id="{266D3C25-938D-4FD7-A339-A7AFD3A8754F}"/>
                </a:ext>
              </a:extLst>
            </p:cNvPr>
            <p:cNvSpPr/>
            <p:nvPr/>
          </p:nvSpPr>
          <p:spPr>
            <a:xfrm>
              <a:off x="1442823"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24" name="Rectangle 123">
              <a:extLst>
                <a:ext uri="{FF2B5EF4-FFF2-40B4-BE49-F238E27FC236}">
                  <a16:creationId xmlns:a16="http://schemas.microsoft.com/office/drawing/2014/main" id="{562EA00E-C42C-4AFA-AC03-67628A136FEB}"/>
                </a:ext>
              </a:extLst>
            </p:cNvPr>
            <p:cNvSpPr/>
            <p:nvPr/>
          </p:nvSpPr>
          <p:spPr>
            <a:xfrm>
              <a:off x="2092180"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3" name="Group 12">
            <a:extLst>
              <a:ext uri="{FF2B5EF4-FFF2-40B4-BE49-F238E27FC236}">
                <a16:creationId xmlns:a16="http://schemas.microsoft.com/office/drawing/2014/main" id="{070725E4-715B-403C-BC57-25E30D614749}"/>
              </a:ext>
            </a:extLst>
          </p:cNvPr>
          <p:cNvGrpSpPr/>
          <p:nvPr/>
        </p:nvGrpSpPr>
        <p:grpSpPr>
          <a:xfrm>
            <a:off x="2899365" y="4240694"/>
            <a:ext cx="2597430" cy="1948071"/>
            <a:chOff x="3066217" y="4240694"/>
            <a:chExt cx="2597430" cy="1948071"/>
          </a:xfrm>
        </p:grpSpPr>
        <p:sp>
          <p:nvSpPr>
            <p:cNvPr id="139" name="Rectangle 138">
              <a:extLst>
                <a:ext uri="{FF2B5EF4-FFF2-40B4-BE49-F238E27FC236}">
                  <a16:creationId xmlns:a16="http://schemas.microsoft.com/office/drawing/2014/main" id="{3CFC4C35-FD67-4C03-ACE5-96EC76C59921}"/>
                </a:ext>
              </a:extLst>
            </p:cNvPr>
            <p:cNvSpPr/>
            <p:nvPr/>
          </p:nvSpPr>
          <p:spPr>
            <a:xfrm>
              <a:off x="3715575"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40" name="Rectangle 139">
              <a:extLst>
                <a:ext uri="{FF2B5EF4-FFF2-40B4-BE49-F238E27FC236}">
                  <a16:creationId xmlns:a16="http://schemas.microsoft.com/office/drawing/2014/main" id="{821266E6-75A0-4AB8-A4BA-7C5340E3976C}"/>
                </a:ext>
              </a:extLst>
            </p:cNvPr>
            <p:cNvSpPr/>
            <p:nvPr/>
          </p:nvSpPr>
          <p:spPr>
            <a:xfrm>
              <a:off x="4364932"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6</a:t>
              </a:r>
            </a:p>
          </p:txBody>
        </p:sp>
        <p:sp>
          <p:nvSpPr>
            <p:cNvPr id="141" name="Rectangle 140">
              <a:extLst>
                <a:ext uri="{FF2B5EF4-FFF2-40B4-BE49-F238E27FC236}">
                  <a16:creationId xmlns:a16="http://schemas.microsoft.com/office/drawing/2014/main" id="{89A85155-1FF8-4941-8023-3A1382B48EF9}"/>
                </a:ext>
              </a:extLst>
            </p:cNvPr>
            <p:cNvSpPr/>
            <p:nvPr/>
          </p:nvSpPr>
          <p:spPr>
            <a:xfrm>
              <a:off x="5014289"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7</a:t>
              </a:r>
            </a:p>
          </p:txBody>
        </p:sp>
        <p:sp>
          <p:nvSpPr>
            <p:cNvPr id="142" name="Rectangle 141">
              <a:extLst>
                <a:ext uri="{FF2B5EF4-FFF2-40B4-BE49-F238E27FC236}">
                  <a16:creationId xmlns:a16="http://schemas.microsoft.com/office/drawing/2014/main" id="{BD4B9500-0E8E-428C-AAA4-332492487F31}"/>
                </a:ext>
              </a:extLst>
            </p:cNvPr>
            <p:cNvSpPr/>
            <p:nvPr/>
          </p:nvSpPr>
          <p:spPr>
            <a:xfrm>
              <a:off x="3715575"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3" name="Rectangle 142">
              <a:extLst>
                <a:ext uri="{FF2B5EF4-FFF2-40B4-BE49-F238E27FC236}">
                  <a16:creationId xmlns:a16="http://schemas.microsoft.com/office/drawing/2014/main" id="{078A7E54-3804-43BE-BCCF-4AD7B2D3B444}"/>
                </a:ext>
              </a:extLst>
            </p:cNvPr>
            <p:cNvSpPr/>
            <p:nvPr/>
          </p:nvSpPr>
          <p:spPr>
            <a:xfrm>
              <a:off x="4364932"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44" name="Rectangle 143">
              <a:extLst>
                <a:ext uri="{FF2B5EF4-FFF2-40B4-BE49-F238E27FC236}">
                  <a16:creationId xmlns:a16="http://schemas.microsoft.com/office/drawing/2014/main" id="{511C3C45-05EB-4576-B4F5-D05388ACD199}"/>
                </a:ext>
              </a:extLst>
            </p:cNvPr>
            <p:cNvSpPr/>
            <p:nvPr/>
          </p:nvSpPr>
          <p:spPr>
            <a:xfrm>
              <a:off x="5014289"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46" name="Straight Connector 145">
              <a:extLst>
                <a:ext uri="{FF2B5EF4-FFF2-40B4-BE49-F238E27FC236}">
                  <a16:creationId xmlns:a16="http://schemas.microsoft.com/office/drawing/2014/main" id="{DBA8657E-4538-46F3-8C62-53AC85601FB0}"/>
                </a:ext>
              </a:extLst>
            </p:cNvPr>
            <p:cNvCxnSpPr/>
            <p:nvPr/>
          </p:nvCxnSpPr>
          <p:spPr>
            <a:xfrm>
              <a:off x="3715575"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19DDD5DB-646C-42D1-8A8B-3F50F1C7F4AC}"/>
                </a:ext>
              </a:extLst>
            </p:cNvPr>
            <p:cNvCxnSpPr/>
            <p:nvPr/>
          </p:nvCxnSpPr>
          <p:spPr>
            <a:xfrm>
              <a:off x="3715575"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48" name="Rectangle 147">
              <a:extLst>
                <a:ext uri="{FF2B5EF4-FFF2-40B4-BE49-F238E27FC236}">
                  <a16:creationId xmlns:a16="http://schemas.microsoft.com/office/drawing/2014/main" id="{AD11A306-C85B-49F2-8C40-AE937D91212D}"/>
                </a:ext>
              </a:extLst>
            </p:cNvPr>
            <p:cNvSpPr/>
            <p:nvPr/>
          </p:nvSpPr>
          <p:spPr>
            <a:xfrm>
              <a:off x="3066217"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36" name="Rectangle 135">
              <a:extLst>
                <a:ext uri="{FF2B5EF4-FFF2-40B4-BE49-F238E27FC236}">
                  <a16:creationId xmlns:a16="http://schemas.microsoft.com/office/drawing/2014/main" id="{CC0FBBB6-002F-4582-8EFF-8C957707ED67}"/>
                </a:ext>
              </a:extLst>
            </p:cNvPr>
            <p:cNvSpPr/>
            <p:nvPr/>
          </p:nvSpPr>
          <p:spPr>
            <a:xfrm>
              <a:off x="3715576"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7" name="Rectangle 136">
              <a:extLst>
                <a:ext uri="{FF2B5EF4-FFF2-40B4-BE49-F238E27FC236}">
                  <a16:creationId xmlns:a16="http://schemas.microsoft.com/office/drawing/2014/main" id="{50DEDB65-CBD4-4949-8101-2586C0A778B9}"/>
                </a:ext>
              </a:extLst>
            </p:cNvPr>
            <p:cNvSpPr/>
            <p:nvPr/>
          </p:nvSpPr>
          <p:spPr>
            <a:xfrm>
              <a:off x="4364933"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38" name="Rectangle 137">
              <a:extLst>
                <a:ext uri="{FF2B5EF4-FFF2-40B4-BE49-F238E27FC236}">
                  <a16:creationId xmlns:a16="http://schemas.microsoft.com/office/drawing/2014/main" id="{075AF5FE-A1AE-4BA1-8318-E7D3285E75F0}"/>
                </a:ext>
              </a:extLst>
            </p:cNvPr>
            <p:cNvSpPr/>
            <p:nvPr/>
          </p:nvSpPr>
          <p:spPr>
            <a:xfrm>
              <a:off x="5014290"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grpSp>
        <p:nvGrpSpPr>
          <p:cNvPr id="16" name="Group 15">
            <a:extLst>
              <a:ext uri="{FF2B5EF4-FFF2-40B4-BE49-F238E27FC236}">
                <a16:creationId xmlns:a16="http://schemas.microsoft.com/office/drawing/2014/main" id="{DA4B1809-D64B-400D-822F-1A0B1A20E5E7}"/>
              </a:ext>
            </a:extLst>
          </p:cNvPr>
          <p:cNvGrpSpPr/>
          <p:nvPr/>
        </p:nvGrpSpPr>
        <p:grpSpPr>
          <a:xfrm>
            <a:off x="5767181" y="4240694"/>
            <a:ext cx="2597430" cy="1948071"/>
            <a:chOff x="6134089" y="4240694"/>
            <a:chExt cx="2597430" cy="1948071"/>
          </a:xfrm>
        </p:grpSpPr>
        <p:sp>
          <p:nvSpPr>
            <p:cNvPr id="153" name="Rectangle 152">
              <a:extLst>
                <a:ext uri="{FF2B5EF4-FFF2-40B4-BE49-F238E27FC236}">
                  <a16:creationId xmlns:a16="http://schemas.microsoft.com/office/drawing/2014/main" id="{9320D2D0-3860-4FE6-8642-04EB04C0EE47}"/>
                </a:ext>
              </a:extLst>
            </p:cNvPr>
            <p:cNvSpPr/>
            <p:nvPr/>
          </p:nvSpPr>
          <p:spPr>
            <a:xfrm>
              <a:off x="6783447"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2</a:t>
              </a:r>
            </a:p>
          </p:txBody>
        </p:sp>
        <p:sp>
          <p:nvSpPr>
            <p:cNvPr id="154" name="Rectangle 153">
              <a:extLst>
                <a:ext uri="{FF2B5EF4-FFF2-40B4-BE49-F238E27FC236}">
                  <a16:creationId xmlns:a16="http://schemas.microsoft.com/office/drawing/2014/main" id="{82F40E72-BA4F-4720-B226-F3D5E4E395B5}"/>
                </a:ext>
              </a:extLst>
            </p:cNvPr>
            <p:cNvSpPr/>
            <p:nvPr/>
          </p:nvSpPr>
          <p:spPr>
            <a:xfrm>
              <a:off x="7432804"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8</a:t>
              </a:r>
            </a:p>
          </p:txBody>
        </p:sp>
        <p:sp>
          <p:nvSpPr>
            <p:cNvPr id="155" name="Rectangle 154">
              <a:extLst>
                <a:ext uri="{FF2B5EF4-FFF2-40B4-BE49-F238E27FC236}">
                  <a16:creationId xmlns:a16="http://schemas.microsoft.com/office/drawing/2014/main" id="{553265D5-8E10-4BA1-BBE8-A8996D6CB8A9}"/>
                </a:ext>
              </a:extLst>
            </p:cNvPr>
            <p:cNvSpPr/>
            <p:nvPr/>
          </p:nvSpPr>
          <p:spPr>
            <a:xfrm>
              <a:off x="8082161" y="4890051"/>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9</a:t>
              </a:r>
            </a:p>
          </p:txBody>
        </p:sp>
        <p:sp>
          <p:nvSpPr>
            <p:cNvPr id="156" name="Rectangle 155">
              <a:extLst>
                <a:ext uri="{FF2B5EF4-FFF2-40B4-BE49-F238E27FC236}">
                  <a16:creationId xmlns:a16="http://schemas.microsoft.com/office/drawing/2014/main" id="{50DF1B09-22CE-47A8-AE1B-20E1FFD217DC}"/>
                </a:ext>
              </a:extLst>
            </p:cNvPr>
            <p:cNvSpPr/>
            <p:nvPr/>
          </p:nvSpPr>
          <p:spPr>
            <a:xfrm>
              <a:off x="6783447"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7" name="Rectangle 156">
              <a:extLst>
                <a:ext uri="{FF2B5EF4-FFF2-40B4-BE49-F238E27FC236}">
                  <a16:creationId xmlns:a16="http://schemas.microsoft.com/office/drawing/2014/main" id="{B039A751-3F38-44A8-8D05-BC5928252B69}"/>
                </a:ext>
              </a:extLst>
            </p:cNvPr>
            <p:cNvSpPr/>
            <p:nvPr/>
          </p:nvSpPr>
          <p:spPr>
            <a:xfrm>
              <a:off x="7432804"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8" name="Rectangle 157">
              <a:extLst>
                <a:ext uri="{FF2B5EF4-FFF2-40B4-BE49-F238E27FC236}">
                  <a16:creationId xmlns:a16="http://schemas.microsoft.com/office/drawing/2014/main" id="{D0CB51A7-D6CA-4F9C-B1BB-94CE40AB4856}"/>
                </a:ext>
              </a:extLst>
            </p:cNvPr>
            <p:cNvSpPr/>
            <p:nvPr/>
          </p:nvSpPr>
          <p:spPr>
            <a:xfrm>
              <a:off x="8082161" y="5539408"/>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cxnSp>
          <p:nvCxnSpPr>
            <p:cNvPr id="160" name="Straight Connector 159">
              <a:extLst>
                <a:ext uri="{FF2B5EF4-FFF2-40B4-BE49-F238E27FC236}">
                  <a16:creationId xmlns:a16="http://schemas.microsoft.com/office/drawing/2014/main" id="{D7F1906F-684D-4AD7-8838-F4034F76F2D9}"/>
                </a:ext>
              </a:extLst>
            </p:cNvPr>
            <p:cNvCxnSpPr/>
            <p:nvPr/>
          </p:nvCxnSpPr>
          <p:spPr>
            <a:xfrm>
              <a:off x="6783447" y="5552661"/>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21B44D59-2667-407B-A207-35D4FF28DF89}"/>
                </a:ext>
              </a:extLst>
            </p:cNvPr>
            <p:cNvCxnSpPr/>
            <p:nvPr/>
          </p:nvCxnSpPr>
          <p:spPr>
            <a:xfrm>
              <a:off x="6783447" y="6188765"/>
              <a:ext cx="19480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Rectangle 161">
              <a:extLst>
                <a:ext uri="{FF2B5EF4-FFF2-40B4-BE49-F238E27FC236}">
                  <a16:creationId xmlns:a16="http://schemas.microsoft.com/office/drawing/2014/main" id="{F3C170F5-13D5-4205-A0D2-A40058F187D8}"/>
                </a:ext>
              </a:extLst>
            </p:cNvPr>
            <p:cNvSpPr/>
            <p:nvPr/>
          </p:nvSpPr>
          <p:spPr>
            <a:xfrm>
              <a:off x="6134089" y="4903304"/>
              <a:ext cx="649357" cy="649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1"/>
                  </a:solidFill>
                </a:rPr>
                <a:t>+ </a:t>
              </a:r>
            </a:p>
          </p:txBody>
        </p:sp>
        <p:sp>
          <p:nvSpPr>
            <p:cNvPr id="150" name="Rectangle 149">
              <a:extLst>
                <a:ext uri="{FF2B5EF4-FFF2-40B4-BE49-F238E27FC236}">
                  <a16:creationId xmlns:a16="http://schemas.microsoft.com/office/drawing/2014/main" id="{45BFB0E3-361F-4153-8374-D319F9A458D9}"/>
                </a:ext>
              </a:extLst>
            </p:cNvPr>
            <p:cNvSpPr/>
            <p:nvPr/>
          </p:nvSpPr>
          <p:spPr>
            <a:xfrm>
              <a:off x="6783448"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1" name="Rectangle 150">
              <a:extLst>
                <a:ext uri="{FF2B5EF4-FFF2-40B4-BE49-F238E27FC236}">
                  <a16:creationId xmlns:a16="http://schemas.microsoft.com/office/drawing/2014/main" id="{4AF20A59-2F26-474C-9B5E-826943442DDB}"/>
                </a:ext>
              </a:extLst>
            </p:cNvPr>
            <p:cNvSpPr/>
            <p:nvPr/>
          </p:nvSpPr>
          <p:spPr>
            <a:xfrm>
              <a:off x="7432805"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sp>
          <p:nvSpPr>
            <p:cNvPr id="152" name="Rectangle 151">
              <a:extLst>
                <a:ext uri="{FF2B5EF4-FFF2-40B4-BE49-F238E27FC236}">
                  <a16:creationId xmlns:a16="http://schemas.microsoft.com/office/drawing/2014/main" id="{A7D60F57-913B-4220-9E14-1603C094527C}"/>
                </a:ext>
              </a:extLst>
            </p:cNvPr>
            <p:cNvSpPr/>
            <p:nvPr/>
          </p:nvSpPr>
          <p:spPr>
            <a:xfrm>
              <a:off x="8082162" y="4240694"/>
              <a:ext cx="649357" cy="6493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600" dirty="0">
                <a:solidFill>
                  <a:schemeClr val="tx1"/>
                </a:solidFill>
              </a:endParaRPr>
            </a:p>
          </p:txBody>
        </p:sp>
      </p:grpSp>
      <p:sp>
        <p:nvSpPr>
          <p:cNvPr id="87" name="Title 1">
            <a:extLst>
              <a:ext uri="{FF2B5EF4-FFF2-40B4-BE49-F238E27FC236}">
                <a16:creationId xmlns:a16="http://schemas.microsoft.com/office/drawing/2014/main" id="{D3D4AB0C-20C3-4AB3-AA7D-5E955EA6803A}"/>
              </a:ext>
            </a:extLst>
          </p:cNvPr>
          <p:cNvSpPr txBox="1">
            <a:spLocks/>
          </p:cNvSpPr>
          <p:nvPr/>
        </p:nvSpPr>
        <p:spPr>
          <a:xfrm>
            <a:off x="151572" y="957814"/>
            <a:ext cx="8210550" cy="6950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t>Subtract the following and check using addition. </a:t>
            </a:r>
          </a:p>
        </p:txBody>
      </p:sp>
      <p:sp>
        <p:nvSpPr>
          <p:cNvPr id="29" name="Arrow: Curved Left 28">
            <a:extLst>
              <a:ext uri="{FF2B5EF4-FFF2-40B4-BE49-F238E27FC236}">
                <a16:creationId xmlns:a16="http://schemas.microsoft.com/office/drawing/2014/main" id="{3F36770D-995C-4AB0-950E-25D0A31DCC39}"/>
              </a:ext>
            </a:extLst>
          </p:cNvPr>
          <p:cNvSpPr/>
          <p:nvPr/>
        </p:nvSpPr>
        <p:spPr>
          <a:xfrm>
            <a:off x="2742373" y="3429000"/>
            <a:ext cx="619529"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3" name="Arrow: Curved Left 162">
            <a:extLst>
              <a:ext uri="{FF2B5EF4-FFF2-40B4-BE49-F238E27FC236}">
                <a16:creationId xmlns:a16="http://schemas.microsoft.com/office/drawing/2014/main" id="{F776829D-6D98-4167-9C12-6194A013FEF5}"/>
              </a:ext>
            </a:extLst>
          </p:cNvPr>
          <p:cNvSpPr/>
          <p:nvPr/>
        </p:nvSpPr>
        <p:spPr>
          <a:xfrm>
            <a:off x="8392767" y="3414438"/>
            <a:ext cx="619530"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64" name="Arrow: Curved Left 163">
            <a:extLst>
              <a:ext uri="{FF2B5EF4-FFF2-40B4-BE49-F238E27FC236}">
                <a16:creationId xmlns:a16="http://schemas.microsoft.com/office/drawing/2014/main" id="{0AE032AF-0EEF-47A2-9CC8-78B9867B0920}"/>
              </a:ext>
            </a:extLst>
          </p:cNvPr>
          <p:cNvSpPr/>
          <p:nvPr/>
        </p:nvSpPr>
        <p:spPr>
          <a:xfrm>
            <a:off x="5496795" y="3414439"/>
            <a:ext cx="619530" cy="1341781"/>
          </a:xfrm>
          <a:prstGeom prst="curvedLef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904641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8502098" cy="695048"/>
          </a:xfrm>
        </p:spPr>
        <p:txBody>
          <a:bodyPr>
            <a:normAutofit fontScale="90000"/>
          </a:bodyPr>
          <a:lstStyle/>
          <a:p>
            <a:r>
              <a:rPr lang="en-GB" u="sng" dirty="0"/>
              <a:t>Subtraction Practice – Problem Solving</a:t>
            </a:r>
          </a:p>
        </p:txBody>
      </p:sp>
      <p:sp>
        <p:nvSpPr>
          <p:cNvPr id="3" name="TextBox 2">
            <a:extLst>
              <a:ext uri="{FF2B5EF4-FFF2-40B4-BE49-F238E27FC236}">
                <a16:creationId xmlns:a16="http://schemas.microsoft.com/office/drawing/2014/main" id="{4F90AB0F-FC3A-438C-9B88-44A84C50FBCC}"/>
              </a:ext>
            </a:extLst>
          </p:cNvPr>
          <p:cNvSpPr txBox="1"/>
          <p:nvPr/>
        </p:nvSpPr>
        <p:spPr>
          <a:xfrm>
            <a:off x="151572" y="969869"/>
            <a:ext cx="6840394" cy="5693866"/>
          </a:xfrm>
          <a:prstGeom prst="rect">
            <a:avLst/>
          </a:prstGeom>
          <a:noFill/>
        </p:spPr>
        <p:txBody>
          <a:bodyPr wrap="square" rtlCol="0">
            <a:spAutoFit/>
          </a:bodyPr>
          <a:lstStyle/>
          <a:p>
            <a:pPr marL="342900" indent="-342900">
              <a:buAutoNum type="arabicParenR"/>
            </a:pPr>
            <a:r>
              <a:rPr lang="en-GB" sz="2600" dirty="0"/>
              <a:t>A length of wood is 356cm and a piece measuring 382cm is cut off, how much wood is left? </a:t>
            </a:r>
          </a:p>
          <a:p>
            <a:pPr marL="342900" indent="-342900">
              <a:buAutoNum type="arabicParenR"/>
            </a:pPr>
            <a:endParaRPr lang="en-GB" sz="2600" dirty="0"/>
          </a:p>
          <a:p>
            <a:pPr marL="342900" indent="-342900">
              <a:buAutoNum type="arabicParenR"/>
            </a:pPr>
            <a:r>
              <a:rPr lang="en-GB" sz="2600" dirty="0"/>
              <a:t>A shop owner has space for 432 cans of pop in the fridge is his shop. In one week he sells 189 cans, how many cans would he need to buy the following week to restock his fridge? </a:t>
            </a:r>
          </a:p>
          <a:p>
            <a:pPr marL="342900" indent="-342900">
              <a:buAutoNum type="arabicParenR"/>
            </a:pPr>
            <a:endParaRPr lang="en-GB" sz="2600" dirty="0"/>
          </a:p>
          <a:p>
            <a:pPr marL="342900" indent="-342900">
              <a:buAutoNum type="arabicParenR"/>
            </a:pPr>
            <a:r>
              <a:rPr lang="en-GB" sz="2600" dirty="0"/>
              <a:t>A paddling pool holds 960 litres of water. The pool is damaged and 273 litres of water leak out during the night. The owner repairs the pool in the morning. How much water is left in the pool? </a:t>
            </a:r>
          </a:p>
        </p:txBody>
      </p:sp>
      <p:pic>
        <p:nvPicPr>
          <p:cNvPr id="1026" name="Picture 2" descr="4 Methods to Achieve Precisely Cut Pieces of Wood - Timber2uDirec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4609" r="16527"/>
          <a:stretch/>
        </p:blipFill>
        <p:spPr bwMode="auto">
          <a:xfrm flipH="1">
            <a:off x="7211830" y="969868"/>
            <a:ext cx="1657849" cy="157719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Shop Fridge,Open Multideck Chiller And Shop Fit Specialists - Buy Top Open  Fridge,Open Display Fridge,Fridge Magnet Shop Product on Alibaba.com"/>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78" t="5257" r="6951" b="6057"/>
          <a:stretch/>
        </p:blipFill>
        <p:spPr bwMode="auto">
          <a:xfrm>
            <a:off x="7211830" y="2668791"/>
            <a:ext cx="1657849" cy="170622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Buy Chad Valley 7ft Rectangular Kids Paddling Pool - 400L | Pools and paddling  pools | Argos"/>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6132" b="11980"/>
          <a:stretch/>
        </p:blipFill>
        <p:spPr bwMode="auto">
          <a:xfrm>
            <a:off x="7211830" y="4496739"/>
            <a:ext cx="1657849" cy="181262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62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E4594-964A-4C11-84BF-A610BB0DC72B}"/>
              </a:ext>
            </a:extLst>
          </p:cNvPr>
          <p:cNvSpPr>
            <a:spLocks noGrp="1"/>
          </p:cNvSpPr>
          <p:nvPr>
            <p:ph type="title"/>
          </p:nvPr>
        </p:nvSpPr>
        <p:spPr>
          <a:xfrm>
            <a:off x="151572" y="153092"/>
            <a:ext cx="8502098" cy="695048"/>
          </a:xfrm>
        </p:spPr>
        <p:txBody>
          <a:bodyPr>
            <a:normAutofit/>
          </a:bodyPr>
          <a:lstStyle/>
          <a:p>
            <a:r>
              <a:rPr lang="en-GB" u="sng" dirty="0"/>
              <a:t>Subtraction – Links to websites</a:t>
            </a:r>
          </a:p>
        </p:txBody>
      </p:sp>
      <p:sp>
        <p:nvSpPr>
          <p:cNvPr id="3" name="TextBox 2">
            <a:extLst>
              <a:ext uri="{FF2B5EF4-FFF2-40B4-BE49-F238E27FC236}">
                <a16:creationId xmlns:a16="http://schemas.microsoft.com/office/drawing/2014/main" id="{4F90AB0F-FC3A-438C-9B88-44A84C50FBCC}"/>
              </a:ext>
            </a:extLst>
          </p:cNvPr>
          <p:cNvSpPr txBox="1"/>
          <p:nvPr/>
        </p:nvSpPr>
        <p:spPr>
          <a:xfrm>
            <a:off x="151572" y="969869"/>
            <a:ext cx="8502098" cy="4093428"/>
          </a:xfrm>
          <a:prstGeom prst="rect">
            <a:avLst/>
          </a:prstGeom>
          <a:noFill/>
        </p:spPr>
        <p:txBody>
          <a:bodyPr wrap="square" rtlCol="0">
            <a:spAutoFit/>
          </a:bodyPr>
          <a:lstStyle/>
          <a:p>
            <a:endParaRPr lang="en-GB" sz="2600" dirty="0"/>
          </a:p>
          <a:p>
            <a:r>
              <a:rPr lang="en-GB" sz="2600" dirty="0">
                <a:hlinkClick r:id="rId2"/>
              </a:rPr>
              <a:t>https://corbettmaths.com/wp-content/uploads/2018/09/Subtraction-pdf.pdf</a:t>
            </a:r>
            <a:endParaRPr lang="en-GB" sz="2600" dirty="0"/>
          </a:p>
          <a:p>
            <a:endParaRPr lang="en-GB" sz="2600" dirty="0"/>
          </a:p>
          <a:p>
            <a:r>
              <a:rPr lang="en-GB" sz="2600" dirty="0">
                <a:hlinkClick r:id="rId3"/>
              </a:rPr>
              <a:t>https://corbettmaths.com/wp-content/uploads/2013/02/subtraction-pdf.pdf</a:t>
            </a:r>
            <a:endParaRPr lang="en-GB" sz="2600" dirty="0"/>
          </a:p>
          <a:p>
            <a:endParaRPr lang="en-GB" sz="2600" dirty="0"/>
          </a:p>
          <a:p>
            <a:r>
              <a:rPr lang="en-GB" sz="2600" dirty="0">
                <a:hlinkClick r:id="rId4"/>
              </a:rPr>
              <a:t>https://www.bbc.co.uk/bitesize/topics/zy2mn39/articles/zc78srd</a:t>
            </a:r>
            <a:endParaRPr lang="en-GB" sz="2600" dirty="0"/>
          </a:p>
          <a:p>
            <a:endParaRPr lang="en-GB" sz="2600" dirty="0"/>
          </a:p>
        </p:txBody>
      </p:sp>
    </p:spTree>
    <p:extLst>
      <p:ext uri="{BB962C8B-B14F-4D97-AF65-F5344CB8AC3E}">
        <p14:creationId xmlns:p14="http://schemas.microsoft.com/office/powerpoint/2010/main" val="35417880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B021AFF13F2647A3EB03E859F1D333" ma:contentTypeVersion="4" ma:contentTypeDescription="Create a new document." ma:contentTypeScope="" ma:versionID="76ceeb581873e8ea33a0f3c90ff874fe">
  <xsd:schema xmlns:xsd="http://www.w3.org/2001/XMLSchema" xmlns:xs="http://www.w3.org/2001/XMLSchema" xmlns:p="http://schemas.microsoft.com/office/2006/metadata/properties" xmlns:ns2="e48515c1-f23c-4e07-a38d-bd69f60f7977" targetNamespace="http://schemas.microsoft.com/office/2006/metadata/properties" ma:root="true" ma:fieldsID="539b71bafa9dbd6409af56bc83028751" ns2:_="">
    <xsd:import namespace="e48515c1-f23c-4e07-a38d-bd69f60f797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8515c1-f23c-4e07-a38d-bd69f60f79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26392A-42FB-467B-95C1-8113BE1642F1}">
  <ds:schemaRefs>
    <ds:schemaRef ds:uri="http://purl.org/dc/dcmitype/"/>
    <ds:schemaRef ds:uri="e48515c1-f23c-4e07-a38d-bd69f60f7977"/>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C84DC028-C35D-4F42-A19F-BC6D25FE3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8515c1-f23c-4e07-a38d-bd69f60f79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29C960-87D1-4C81-842B-697BC87A67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2721</TotalTime>
  <Words>411</Words>
  <Application>Microsoft Office PowerPoint</Application>
  <PresentationFormat>On-screen Show (4:3)</PresentationFormat>
  <Paragraphs>197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Subtraction Practice</vt:lpstr>
      <vt:lpstr>Subtraction Practice</vt:lpstr>
      <vt:lpstr>Subtraction Practice</vt:lpstr>
      <vt:lpstr>Subtraction Practice</vt:lpstr>
      <vt:lpstr>Subtraction Practice – Problem Solving</vt:lpstr>
      <vt:lpstr>Subtraction – Links to websites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goulding</dc:creator>
  <cp:lastModifiedBy>L Dawson (Pentrehafod School)</cp:lastModifiedBy>
  <cp:revision>245</cp:revision>
  <cp:lastPrinted>2018-03-23T14:06:06Z</cp:lastPrinted>
  <dcterms:created xsi:type="dcterms:W3CDTF">2017-09-07T18:00:48Z</dcterms:created>
  <dcterms:modified xsi:type="dcterms:W3CDTF">2021-06-06T15:58:46Z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0x010100DAB021AFF13F2647A3EB03E859F1D333</vt:lpwstr>
  </property>
</Properties>
</file>